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61" r:id="rId2"/>
    <p:sldId id="260" r:id="rId3"/>
    <p:sldId id="262" r:id="rId4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74273DD-451D-4E9A-8DD1-AA1F5E72120C}" v="1" dt="2023-04-24T19:56:32.6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phenny stel" userId="1cf853a7e8bd69b7" providerId="LiveId" clId="{6F40F951-0155-4DC5-8D31-0BCFD89ECC15}"/>
    <pc:docChg chg="modSld">
      <pc:chgData name="stephenny stel" userId="1cf853a7e8bd69b7" providerId="LiveId" clId="{6F40F951-0155-4DC5-8D31-0BCFD89ECC15}" dt="2023-01-23T12:52:01.671" v="0" actId="20577"/>
      <pc:docMkLst>
        <pc:docMk/>
      </pc:docMkLst>
      <pc:sldChg chg="modSp mod">
        <pc:chgData name="stephenny stel" userId="1cf853a7e8bd69b7" providerId="LiveId" clId="{6F40F951-0155-4DC5-8D31-0BCFD89ECC15}" dt="2023-01-23T12:52:01.671" v="0" actId="20577"/>
        <pc:sldMkLst>
          <pc:docMk/>
          <pc:sldMk cId="4105044279" sldId="262"/>
        </pc:sldMkLst>
        <pc:spChg chg="mod">
          <ac:chgData name="stephenny stel" userId="1cf853a7e8bd69b7" providerId="LiveId" clId="{6F40F951-0155-4DC5-8D31-0BCFD89ECC15}" dt="2023-01-23T12:52:01.671" v="0" actId="20577"/>
          <ac:spMkLst>
            <pc:docMk/>
            <pc:sldMk cId="4105044279" sldId="262"/>
            <ac:spMk id="3" creationId="{20E9ED91-64DD-2617-1BEC-636CEE63A86E}"/>
          </ac:spMkLst>
        </pc:spChg>
      </pc:sldChg>
    </pc:docChg>
  </pc:docChgLst>
  <pc:docChgLst>
    <pc:chgData name="stephenny stel" userId="1cf853a7e8bd69b7" providerId="LiveId" clId="{C74273DD-451D-4E9A-8DD1-AA1F5E72120C}"/>
    <pc:docChg chg="custSel modSld">
      <pc:chgData name="stephenny stel" userId="1cf853a7e8bd69b7" providerId="LiveId" clId="{C74273DD-451D-4E9A-8DD1-AA1F5E72120C}" dt="2023-04-24T19:56:37.402" v="1" actId="26606"/>
      <pc:docMkLst>
        <pc:docMk/>
      </pc:docMkLst>
      <pc:sldChg chg="addSp delSp modSp mod setBg">
        <pc:chgData name="stephenny stel" userId="1cf853a7e8bd69b7" providerId="LiveId" clId="{C74273DD-451D-4E9A-8DD1-AA1F5E72120C}" dt="2023-04-24T19:56:37.402" v="1" actId="26606"/>
        <pc:sldMkLst>
          <pc:docMk/>
          <pc:sldMk cId="3154473257" sldId="261"/>
        </pc:sldMkLst>
        <pc:spChg chg="mod">
          <ac:chgData name="stephenny stel" userId="1cf853a7e8bd69b7" providerId="LiveId" clId="{C74273DD-451D-4E9A-8DD1-AA1F5E72120C}" dt="2023-04-24T19:56:37.402" v="1" actId="26606"/>
          <ac:spMkLst>
            <pc:docMk/>
            <pc:sldMk cId="3154473257" sldId="261"/>
            <ac:spMk id="2" creationId="{A4573235-4304-9629-8E30-5C37E0A2AC46}"/>
          </ac:spMkLst>
        </pc:spChg>
        <pc:spChg chg="del">
          <ac:chgData name="stephenny stel" userId="1cf853a7e8bd69b7" providerId="LiveId" clId="{C74273DD-451D-4E9A-8DD1-AA1F5E72120C}" dt="2023-04-24T19:56:37.402" v="1" actId="26606"/>
          <ac:spMkLst>
            <pc:docMk/>
            <pc:sldMk cId="3154473257" sldId="261"/>
            <ac:spMk id="3" creationId="{FC114602-9F5E-B039-9CA4-70E41BC4DC7E}"/>
          </ac:spMkLst>
        </pc:spChg>
        <pc:spChg chg="add">
          <ac:chgData name="stephenny stel" userId="1cf853a7e8bd69b7" providerId="LiveId" clId="{C74273DD-451D-4E9A-8DD1-AA1F5E72120C}" dt="2023-04-24T19:56:37.402" v="1" actId="26606"/>
          <ac:spMkLst>
            <pc:docMk/>
            <pc:sldMk cId="3154473257" sldId="261"/>
            <ac:spMk id="9" creationId="{042E603F-28B7-4831-BF23-65FBAB13D5FB}"/>
          </ac:spMkLst>
        </pc:spChg>
        <pc:spChg chg="add">
          <ac:chgData name="stephenny stel" userId="1cf853a7e8bd69b7" providerId="LiveId" clId="{C74273DD-451D-4E9A-8DD1-AA1F5E72120C}" dt="2023-04-24T19:56:37.402" v="1" actId="26606"/>
          <ac:spMkLst>
            <pc:docMk/>
            <pc:sldMk cId="3154473257" sldId="261"/>
            <ac:spMk id="11" creationId="{4D39700F-2B10-4402-A7DD-06EE2245880D}"/>
          </ac:spMkLst>
        </pc:spChg>
        <pc:spChg chg="add">
          <ac:chgData name="stephenny stel" userId="1cf853a7e8bd69b7" providerId="LiveId" clId="{C74273DD-451D-4E9A-8DD1-AA1F5E72120C}" dt="2023-04-24T19:56:37.402" v="1" actId="26606"/>
          <ac:spMkLst>
            <pc:docMk/>
            <pc:sldMk cId="3154473257" sldId="261"/>
            <ac:spMk id="13" creationId="{6DA65B90-7B06-4499-91BA-CDDD36132481}"/>
          </ac:spMkLst>
        </pc:spChg>
        <pc:spChg chg="add">
          <ac:chgData name="stephenny stel" userId="1cf853a7e8bd69b7" providerId="LiveId" clId="{C74273DD-451D-4E9A-8DD1-AA1F5E72120C}" dt="2023-04-24T19:56:37.402" v="1" actId="26606"/>
          <ac:spMkLst>
            <pc:docMk/>
            <pc:sldMk cId="3154473257" sldId="261"/>
            <ac:spMk id="15" creationId="{5C7BC1E0-1C8D-47CB-B48A-D3D0D2EF0E3A}"/>
          </ac:spMkLst>
        </pc:spChg>
        <pc:spChg chg="add">
          <ac:chgData name="stephenny stel" userId="1cf853a7e8bd69b7" providerId="LiveId" clId="{C74273DD-451D-4E9A-8DD1-AA1F5E72120C}" dt="2023-04-24T19:56:37.402" v="1" actId="26606"/>
          <ac:spMkLst>
            <pc:docMk/>
            <pc:sldMk cId="3154473257" sldId="261"/>
            <ac:spMk id="17" creationId="{3AD1C04B-04EF-43BA-B2AB-6F52AF8B943A}"/>
          </ac:spMkLst>
        </pc:spChg>
        <pc:picChg chg="add mod">
          <ac:chgData name="stephenny stel" userId="1cf853a7e8bd69b7" providerId="LiveId" clId="{C74273DD-451D-4E9A-8DD1-AA1F5E72120C}" dt="2023-04-24T19:56:37.402" v="1" actId="26606"/>
          <ac:picMkLst>
            <pc:docMk/>
            <pc:sldMk cId="3154473257" sldId="261"/>
            <ac:picMk id="4" creationId="{99266200-DD8D-7DBD-AFDE-523874B6728C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0A7116-7569-45C1-A47A-4D4D33002C42}" type="datetimeFigureOut">
              <a:rPr lang="nl-NL" smtClean="0"/>
              <a:t>24-4-2023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9938FD-39EF-4B86-B480-2D4809F03A1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63934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Wie kent het?</a:t>
            </a:r>
          </a:p>
          <a:p>
            <a:r>
              <a:rPr lang="nl-NL" dirty="0"/>
              <a:t>Wat zie je?</a:t>
            </a:r>
          </a:p>
          <a:p>
            <a:r>
              <a:rPr lang="nl-NL" dirty="0"/>
              <a:t>Zit er verschil in? 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2BB103-FF0C-4634-95C8-AC0F8CD2584F}" type="slidenum">
              <a:rPr kumimoji="0" lang="nl-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nl-N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85502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EF58D-B62B-40BB-83AA-9D07CFC4ED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2648" y="557783"/>
            <a:ext cx="10969752" cy="3130807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AC06D3-F571-4213-A2A4-6A1915120C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2648" y="3902206"/>
            <a:ext cx="10969752" cy="2240529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10580-AD31-4B8F-8448-55A666AC1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5A860-F335-4252-AA00-24FB67ED2982}" type="datetime1">
              <a:rPr lang="en-US" smtClean="0"/>
              <a:t>4/24/2023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EC99C8-515A-4FEA-9CD2-6D0BF46CF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72AF1B-1868-4C05-B6C3-9EBF29A50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7917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170B0-C1C5-4976-80E8-6B4F90EB3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7593EE-493E-4BCE-8992-24CA63E1E0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80919F-FDDD-42FB-8422-A0665D558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B1048-0047-48CA-88BA-D69B470942CF}" type="datetime1">
              <a:rPr lang="en-US" smtClean="0"/>
              <a:t>4/24/2023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16D38A-35F8-4667-A1F4-49644471E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9CC230-78B7-487B-9C95-CB00868F6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804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14CB826-D9AA-4689-B8C0-38D999F0D0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557784"/>
            <a:ext cx="2854452" cy="56434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1F1CDD-16FB-45E0-9887-24374C5676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2648" y="557784"/>
            <a:ext cx="7734300" cy="56434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846397-BBD2-4426-B1F5-FD6EA3CDC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83879-648C-49A9-81A2-0EF5946532D0}" type="datetime1">
              <a:rPr lang="en-US" smtClean="0"/>
              <a:t>4/24/2023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AB91E4-73D0-4ACD-8F54-00EE6FB1D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B28C61-59FE-44D6-A7D6-AAD292232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9102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6D384-B2C5-42A4-9774-A931C39BA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8D736C-5FCC-43BC-B824-A90F2CC5D1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4A3A50-B922-45BE-945D-7ED3EBD83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BC802-30E3-4658-9CCA-F873646FEC67}" type="datetime1">
              <a:rPr lang="en-US" smtClean="0"/>
              <a:t>4/24/2023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241F78-20DE-4D53-BB25-79E5C4E1A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43084-C669-4FDF-87D4-F22D36BB8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9248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6C559-800C-489A-9174-7901F92B0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57784"/>
            <a:ext cx="10969752" cy="3146400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42B5C3-320B-4CFD-B6A7-A28C7E435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8" y="3902207"/>
            <a:ext cx="10969752" cy="218744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FCA372-3F42-4113-A73B-5FDCF93CB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227A3-19CE-4153-81CE-64EB7AB094B3}" type="datetime1">
              <a:rPr lang="en-US" smtClean="0"/>
              <a:t>4/24/2023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DA1197-0C78-4878-B086-5D206EA49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1B83D8-FD42-44FF-AA20-944A519CC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969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685AA-B5C7-4E3D-85FA-94F3C73E5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3AFEEA-6F3F-4630-A950-61C05D2FAF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2081369"/>
            <a:ext cx="5410200" cy="40955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C36817-B869-4D19-9EE8-A3166B0E15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2" y="2081369"/>
            <a:ext cx="5410200" cy="40955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074146-2374-4321-AEBB-3E9B09D77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9A100-10F6-477E-8847-29D479EF1C92}" type="datetime1">
              <a:rPr lang="en-US" smtClean="0"/>
              <a:t>4/24/2023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42337B-B902-4DC2-BB94-02B8A7549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4AD585-B83C-4ECF-AF42-8DDF6996B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904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A9ADB-3495-481F-BB4E-9C7128B17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65125"/>
            <a:ext cx="10745788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D6FF4C-26CB-4281-A2F7-6CBE451867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895096"/>
            <a:ext cx="5387975" cy="823912"/>
          </a:xfrm>
        </p:spPr>
        <p:txBody>
          <a:bodyPr anchor="b"/>
          <a:lstStyle>
            <a:lvl1pPr marL="0" indent="0">
              <a:buNone/>
              <a:defRPr sz="2400" b="0" i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2E72A9-F222-45B4-9355-C04C058641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842211"/>
            <a:ext cx="5387975" cy="33474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A699F6E-77AD-4EBC-BAF9-5A43CDEC41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67890" y="1895096"/>
            <a:ext cx="5414510" cy="823912"/>
          </a:xfrm>
        </p:spPr>
        <p:txBody>
          <a:bodyPr anchor="b"/>
          <a:lstStyle>
            <a:lvl1pPr marL="0" indent="0">
              <a:buNone/>
              <a:defRPr sz="2400" b="0" i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F77677-7169-4591-B047-0678815F48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67890" y="2842211"/>
            <a:ext cx="5414510" cy="33474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82A6EB-0285-4FA4-A00C-A7F716084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28AB-198A-495F-8475-FDB360C9873F}" type="datetime1">
              <a:rPr lang="en-US" smtClean="0"/>
              <a:t>4/24/2023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6D39526-82B8-402C-8A2B-82EF8F3F3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5EC9E6-6FF1-4541-9CB1-A2FF9D852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897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70F54-6CED-4251-A0A6-32CCD1213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72C8E6-49D6-46A5-8DC3-B0D8E683C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A235E-F8FD-479F-9FC7-18BE84110877}" type="datetime1">
              <a:rPr lang="en-US" smtClean="0"/>
              <a:t>4/24/2023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883CBA-77CD-4490-A5F3-BAA8FC254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A5FF79-61B6-4693-8547-95B1F2F7A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21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BDCB94-13E9-41CB-88F0-D30A1791D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0F09B-68DA-462E-9DB4-4C9ADAB8CBCC}" type="datetime1">
              <a:rPr lang="en-US" smtClean="0"/>
              <a:t>4/24/2023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4795A4-736C-426D-8559-5AD589275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2A2ACD-17F3-4C16-8E77-86EC92CCD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015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FCB2E-B68A-48F9-8B20-CDED818FB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9" y="457199"/>
            <a:ext cx="4970822" cy="266020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081C83-64B5-4BFD-A163-75C2EA7F89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457200"/>
            <a:ext cx="5483352" cy="5744003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5D44AD-E361-48A3-936D-DDA0D51445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12649" y="3329989"/>
            <a:ext cx="4970822" cy="2871216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EED06C-E016-489C-8863-EA1BE998B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C4E36-FABE-47EB-AA7F-C19A93824617}" type="datetime1">
              <a:rPr lang="en-US" smtClean="0"/>
              <a:t>4/24/2023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9161F0-D253-49A7-9A08-7A0A22814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42C61A-B326-40A7-A286-90D0544BB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252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2DF6F-D00F-4CE4-8701-B00627346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9" y="457199"/>
            <a:ext cx="4970822" cy="266748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A0FF7AB-F851-4425-8407-996C920E68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96000" y="457199"/>
            <a:ext cx="5483352" cy="540385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ED6CF5-154F-4615-8CDC-E2BFA61FAB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12649" y="3322708"/>
            <a:ext cx="4970822" cy="254628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A5C400-0D13-495F-8C4E-EC3CDF5F2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9CE6B-5DE6-4A2D-B72E-5E8969F9F56F}" type="datetime1">
              <a:rPr lang="en-US" smtClean="0"/>
              <a:t>4/24/2023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B290D7-98AC-45E5-A7D6-73520AFC7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94276C-2BD2-4C4F-AC04-DD3D73768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716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42E603F-28B7-4831-BF23-65FBAB13D5FB}"/>
              </a:ext>
            </a:extLst>
          </p:cNvPr>
          <p:cNvSpPr/>
          <p:nvPr/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rgbClr val="AEAEAE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D39700F-2B10-4402-A7DD-06EE224588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1" y="232968"/>
            <a:ext cx="9560477" cy="6625032"/>
          </a:xfrm>
          <a:custGeom>
            <a:avLst/>
            <a:gdLst>
              <a:gd name="connsiteX0" fmla="*/ 8831314 w 9263816"/>
              <a:gd name="connsiteY0" fmla="*/ 5943878 h 6858000"/>
              <a:gd name="connsiteX1" fmla="*/ 9179783 w 9263816"/>
              <a:gd name="connsiteY1" fmla="*/ 6086141 h 6858000"/>
              <a:gd name="connsiteX2" fmla="*/ 9260887 w 9263816"/>
              <a:gd name="connsiteY2" fmla="*/ 6279156 h 6858000"/>
              <a:gd name="connsiteX3" fmla="*/ 8925621 w 9263816"/>
              <a:gd name="connsiteY3" fmla="*/ 6708712 h 6858000"/>
              <a:gd name="connsiteX4" fmla="*/ 8496050 w 9263816"/>
              <a:gd name="connsiteY4" fmla="*/ 6373449 h 6858000"/>
              <a:gd name="connsiteX5" fmla="*/ 8831314 w 9263816"/>
              <a:gd name="connsiteY5" fmla="*/ 5943878 h 6858000"/>
              <a:gd name="connsiteX6" fmla="*/ 7397485 w 9263816"/>
              <a:gd name="connsiteY6" fmla="*/ 5931706 h 6858000"/>
              <a:gd name="connsiteX7" fmla="*/ 7917779 w 9263816"/>
              <a:gd name="connsiteY7" fmla="*/ 6191864 h 6858000"/>
              <a:gd name="connsiteX8" fmla="*/ 8013467 w 9263816"/>
              <a:gd name="connsiteY8" fmla="*/ 6375784 h 6858000"/>
              <a:gd name="connsiteX9" fmla="*/ 8021879 w 9263816"/>
              <a:gd name="connsiteY9" fmla="*/ 6753751 h 6858000"/>
              <a:gd name="connsiteX10" fmla="*/ 7981316 w 9263816"/>
              <a:gd name="connsiteY10" fmla="*/ 6858000 h 6858000"/>
              <a:gd name="connsiteX11" fmla="*/ 6819486 w 9263816"/>
              <a:gd name="connsiteY11" fmla="*/ 6858000 h 6858000"/>
              <a:gd name="connsiteX12" fmla="*/ 6785199 w 9263816"/>
              <a:gd name="connsiteY12" fmla="*/ 6781101 h 6858000"/>
              <a:gd name="connsiteX13" fmla="*/ 7196747 w 9263816"/>
              <a:gd name="connsiteY13" fmla="*/ 5964309 h 6858000"/>
              <a:gd name="connsiteX14" fmla="*/ 7397485 w 9263816"/>
              <a:gd name="connsiteY14" fmla="*/ 5931706 h 6858000"/>
              <a:gd name="connsiteX15" fmla="*/ 1505570 w 9263816"/>
              <a:gd name="connsiteY15" fmla="*/ 227178 h 6858000"/>
              <a:gd name="connsiteX16" fmla="*/ 2026489 w 9263816"/>
              <a:gd name="connsiteY16" fmla="*/ 392370 h 6858000"/>
              <a:gd name="connsiteX17" fmla="*/ 2444553 w 9263816"/>
              <a:gd name="connsiteY17" fmla="*/ 1654853 h 6858000"/>
              <a:gd name="connsiteX18" fmla="*/ 3183153 w 9263816"/>
              <a:gd name="connsiteY18" fmla="*/ 2116208 h 6858000"/>
              <a:gd name="connsiteX19" fmla="*/ 4288384 w 9263816"/>
              <a:gd name="connsiteY19" fmla="*/ 1291908 h 6858000"/>
              <a:gd name="connsiteX20" fmla="*/ 5472602 w 9263816"/>
              <a:gd name="connsiteY20" fmla="*/ 1697818 h 6858000"/>
              <a:gd name="connsiteX21" fmla="*/ 5844697 w 9263816"/>
              <a:gd name="connsiteY21" fmla="*/ 3444791 h 6858000"/>
              <a:gd name="connsiteX22" fmla="*/ 6715674 w 9263816"/>
              <a:gd name="connsiteY22" fmla="*/ 4065208 h 6858000"/>
              <a:gd name="connsiteX23" fmla="*/ 8130429 w 9263816"/>
              <a:gd name="connsiteY23" fmla="*/ 4101787 h 6858000"/>
              <a:gd name="connsiteX24" fmla="*/ 8624630 w 9263816"/>
              <a:gd name="connsiteY24" fmla="*/ 4686202 h 6858000"/>
              <a:gd name="connsiteX25" fmla="*/ 8623843 w 9263816"/>
              <a:gd name="connsiteY25" fmla="*/ 4685749 h 6858000"/>
              <a:gd name="connsiteX26" fmla="*/ 8646859 w 9263816"/>
              <a:gd name="connsiteY26" fmla="*/ 4835156 h 6858000"/>
              <a:gd name="connsiteX27" fmla="*/ 8079403 w 9263816"/>
              <a:gd name="connsiteY27" fmla="*/ 5661624 h 6858000"/>
              <a:gd name="connsiteX28" fmla="*/ 6833105 w 9263816"/>
              <a:gd name="connsiteY28" fmla="*/ 5397208 h 6858000"/>
              <a:gd name="connsiteX29" fmla="*/ 5900832 w 9263816"/>
              <a:gd name="connsiteY29" fmla="*/ 5944462 h 6858000"/>
              <a:gd name="connsiteX30" fmla="*/ 6067212 w 9263816"/>
              <a:gd name="connsiteY30" fmla="*/ 6811916 h 6858000"/>
              <a:gd name="connsiteX31" fmla="*/ 6089565 w 9263816"/>
              <a:gd name="connsiteY31" fmla="*/ 6858000 h 6858000"/>
              <a:gd name="connsiteX32" fmla="*/ 0 w 9263816"/>
              <a:gd name="connsiteY32" fmla="*/ 6858000 h 6858000"/>
              <a:gd name="connsiteX33" fmla="*/ 0 w 9263816"/>
              <a:gd name="connsiteY33" fmla="*/ 2181377 h 6858000"/>
              <a:gd name="connsiteX34" fmla="*/ 73069 w 9263816"/>
              <a:gd name="connsiteY34" fmla="*/ 2215839 h 6858000"/>
              <a:gd name="connsiteX35" fmla="*/ 335445 w 9263816"/>
              <a:gd name="connsiteY35" fmla="*/ 2237140 h 6858000"/>
              <a:gd name="connsiteX36" fmla="*/ 752878 w 9263816"/>
              <a:gd name="connsiteY36" fmla="*/ 1445285 h 6858000"/>
              <a:gd name="connsiteX37" fmla="*/ 1202551 w 9263816"/>
              <a:gd name="connsiteY37" fmla="*/ 314229 h 6858000"/>
              <a:gd name="connsiteX38" fmla="*/ 1505570 w 9263816"/>
              <a:gd name="connsiteY38" fmla="*/ 227178 h 6858000"/>
              <a:gd name="connsiteX39" fmla="*/ 3142509 w 9263816"/>
              <a:gd name="connsiteY39" fmla="*/ 68854 h 6858000"/>
              <a:gd name="connsiteX40" fmla="*/ 3490978 w 9263816"/>
              <a:gd name="connsiteY40" fmla="*/ 211117 h 6858000"/>
              <a:gd name="connsiteX41" fmla="*/ 3572083 w 9263816"/>
              <a:gd name="connsiteY41" fmla="*/ 404131 h 6858000"/>
              <a:gd name="connsiteX42" fmla="*/ 3236814 w 9263816"/>
              <a:gd name="connsiteY42" fmla="*/ 833688 h 6858000"/>
              <a:gd name="connsiteX43" fmla="*/ 2807245 w 9263816"/>
              <a:gd name="connsiteY43" fmla="*/ 498425 h 6858000"/>
              <a:gd name="connsiteX44" fmla="*/ 3142509 w 9263816"/>
              <a:gd name="connsiteY44" fmla="*/ 68854 h 6858000"/>
              <a:gd name="connsiteX45" fmla="*/ 0 w 9263816"/>
              <a:gd name="connsiteY45" fmla="*/ 0 h 6858000"/>
              <a:gd name="connsiteX46" fmla="*/ 39858 w 9263816"/>
              <a:gd name="connsiteY46" fmla="*/ 0 h 6858000"/>
              <a:gd name="connsiteX47" fmla="*/ 65022 w 9263816"/>
              <a:gd name="connsiteY47" fmla="*/ 5834 h 6858000"/>
              <a:gd name="connsiteX48" fmla="*/ 389258 w 9263816"/>
              <a:gd name="connsiteY48" fmla="*/ 235630 h 6858000"/>
              <a:gd name="connsiteX49" fmla="*/ 485484 w 9263816"/>
              <a:gd name="connsiteY49" fmla="*/ 420070 h 6858000"/>
              <a:gd name="connsiteX50" fmla="*/ 74229 w 9263816"/>
              <a:gd name="connsiteY50" fmla="*/ 1237955 h 6858000"/>
              <a:gd name="connsiteX51" fmla="*/ 0 w 9263816"/>
              <a:gd name="connsiteY51" fmla="*/ 125447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9263816" h="6858000">
                <a:moveTo>
                  <a:pt x="8831314" y="5943878"/>
                </a:moveTo>
                <a:cubicBezTo>
                  <a:pt x="8964281" y="5927490"/>
                  <a:pt x="9096260" y="5981362"/>
                  <a:pt x="9179783" y="6086141"/>
                </a:cubicBezTo>
                <a:cubicBezTo>
                  <a:pt x="9224074" y="6141769"/>
                  <a:pt x="9252211" y="6208560"/>
                  <a:pt x="9260887" y="6279156"/>
                </a:cubicBezTo>
                <a:cubicBezTo>
                  <a:pt x="9286897" y="6490362"/>
                  <a:pt x="9136845" y="6682672"/>
                  <a:pt x="8925621" y="6708712"/>
                </a:cubicBezTo>
                <a:cubicBezTo>
                  <a:pt x="8714398" y="6734766"/>
                  <a:pt x="8522062" y="6584655"/>
                  <a:pt x="8496050" y="6373449"/>
                </a:cubicBezTo>
                <a:cubicBezTo>
                  <a:pt x="8470038" y="6162229"/>
                  <a:pt x="8620090" y="5969920"/>
                  <a:pt x="8831314" y="5943878"/>
                </a:cubicBezTo>
                <a:close/>
                <a:moveTo>
                  <a:pt x="7397485" y="5931706"/>
                </a:moveTo>
                <a:cubicBezTo>
                  <a:pt x="7598431" y="5931157"/>
                  <a:pt x="7792965" y="6024548"/>
                  <a:pt x="7917779" y="6191864"/>
                </a:cubicBezTo>
                <a:cubicBezTo>
                  <a:pt x="7959204" y="6247714"/>
                  <a:pt x="7991530" y="6309792"/>
                  <a:pt x="8013467" y="6375784"/>
                </a:cubicBezTo>
                <a:cubicBezTo>
                  <a:pt x="8055425" y="6502973"/>
                  <a:pt x="8055748" y="6633888"/>
                  <a:pt x="8021879" y="6753751"/>
                </a:cubicBezTo>
                <a:lnTo>
                  <a:pt x="7981316" y="6858000"/>
                </a:lnTo>
                <a:lnTo>
                  <a:pt x="6819486" y="6858000"/>
                </a:lnTo>
                <a:lnTo>
                  <a:pt x="6785199" y="6781101"/>
                </a:lnTo>
                <a:cubicBezTo>
                  <a:pt x="6673307" y="6441922"/>
                  <a:pt x="6857485" y="6076251"/>
                  <a:pt x="7196747" y="5964309"/>
                </a:cubicBezTo>
                <a:cubicBezTo>
                  <a:pt x="7262809" y="5942509"/>
                  <a:pt x="7330503" y="5931889"/>
                  <a:pt x="7397485" y="5931706"/>
                </a:cubicBezTo>
                <a:close/>
                <a:moveTo>
                  <a:pt x="1505570" y="227178"/>
                </a:moveTo>
                <a:cubicBezTo>
                  <a:pt x="1691018" y="218628"/>
                  <a:pt x="1889853" y="275403"/>
                  <a:pt x="2026489" y="392370"/>
                </a:cubicBezTo>
                <a:cubicBezTo>
                  <a:pt x="2369898" y="685965"/>
                  <a:pt x="2078266" y="1147857"/>
                  <a:pt x="2444553" y="1654853"/>
                </a:cubicBezTo>
                <a:cubicBezTo>
                  <a:pt x="2492906" y="1721679"/>
                  <a:pt x="2800482" y="2144546"/>
                  <a:pt x="3183153" y="2116208"/>
                </a:cubicBezTo>
                <a:cubicBezTo>
                  <a:pt x="3673561" y="2080541"/>
                  <a:pt x="3723222" y="1441614"/>
                  <a:pt x="4288384" y="1291908"/>
                </a:cubicBezTo>
                <a:cubicBezTo>
                  <a:pt x="4689065" y="1185875"/>
                  <a:pt x="5207943" y="1366633"/>
                  <a:pt x="5472602" y="1697818"/>
                </a:cubicBezTo>
                <a:cubicBezTo>
                  <a:pt x="5891294" y="2221754"/>
                  <a:pt x="5408012" y="2790179"/>
                  <a:pt x="5844697" y="3444791"/>
                </a:cubicBezTo>
                <a:cubicBezTo>
                  <a:pt x="6149900" y="3902467"/>
                  <a:pt x="6672672" y="4053594"/>
                  <a:pt x="6715674" y="4065208"/>
                </a:cubicBezTo>
                <a:cubicBezTo>
                  <a:pt x="7326423" y="4232519"/>
                  <a:pt x="7677158" y="3817020"/>
                  <a:pt x="8130429" y="4101787"/>
                </a:cubicBezTo>
                <a:cubicBezTo>
                  <a:pt x="8226340" y="4161985"/>
                  <a:pt x="8536372" y="4356819"/>
                  <a:pt x="8624630" y="4686202"/>
                </a:cubicBezTo>
                <a:lnTo>
                  <a:pt x="8623843" y="4685749"/>
                </a:lnTo>
                <a:cubicBezTo>
                  <a:pt x="8636924" y="4734567"/>
                  <a:pt x="8644635" y="4784678"/>
                  <a:pt x="8646859" y="4835156"/>
                </a:cubicBezTo>
                <a:cubicBezTo>
                  <a:pt x="8662596" y="5196604"/>
                  <a:pt x="8398383" y="5562326"/>
                  <a:pt x="8079403" y="5661624"/>
                </a:cubicBezTo>
                <a:cubicBezTo>
                  <a:pt x="7649807" y="5795217"/>
                  <a:pt x="7430996" y="5350293"/>
                  <a:pt x="6833105" y="5397208"/>
                </a:cubicBezTo>
                <a:cubicBezTo>
                  <a:pt x="6519033" y="5421527"/>
                  <a:pt x="6056658" y="5595550"/>
                  <a:pt x="5900832" y="5944462"/>
                </a:cubicBezTo>
                <a:cubicBezTo>
                  <a:pt x="5770548" y="6236600"/>
                  <a:pt x="5916359" y="6515160"/>
                  <a:pt x="6067212" y="6811916"/>
                </a:cubicBezTo>
                <a:lnTo>
                  <a:pt x="6089565" y="6858000"/>
                </a:lnTo>
                <a:lnTo>
                  <a:pt x="0" y="6858000"/>
                </a:lnTo>
                <a:lnTo>
                  <a:pt x="0" y="2181377"/>
                </a:lnTo>
                <a:lnTo>
                  <a:pt x="73069" y="2215839"/>
                </a:lnTo>
                <a:cubicBezTo>
                  <a:pt x="165116" y="2251829"/>
                  <a:pt x="254486" y="2263171"/>
                  <a:pt x="335445" y="2237140"/>
                </a:cubicBezTo>
                <a:cubicBezTo>
                  <a:pt x="594718" y="2153707"/>
                  <a:pt x="688441" y="1733807"/>
                  <a:pt x="752878" y="1445285"/>
                </a:cubicBezTo>
                <a:cubicBezTo>
                  <a:pt x="925059" y="674068"/>
                  <a:pt x="975076" y="456292"/>
                  <a:pt x="1202551" y="314229"/>
                </a:cubicBezTo>
                <a:cubicBezTo>
                  <a:pt x="1287853" y="260956"/>
                  <a:pt x="1394302" y="232308"/>
                  <a:pt x="1505570" y="227178"/>
                </a:cubicBezTo>
                <a:close/>
                <a:moveTo>
                  <a:pt x="3142509" y="68854"/>
                </a:moveTo>
                <a:cubicBezTo>
                  <a:pt x="3275474" y="52467"/>
                  <a:pt x="3407455" y="106339"/>
                  <a:pt x="3490978" y="211117"/>
                </a:cubicBezTo>
                <a:cubicBezTo>
                  <a:pt x="3535271" y="266744"/>
                  <a:pt x="3563404" y="333535"/>
                  <a:pt x="3572083" y="404131"/>
                </a:cubicBezTo>
                <a:cubicBezTo>
                  <a:pt x="3598092" y="615337"/>
                  <a:pt x="3448040" y="807648"/>
                  <a:pt x="3236814" y="833688"/>
                </a:cubicBezTo>
                <a:cubicBezTo>
                  <a:pt x="3025594" y="859741"/>
                  <a:pt x="2833255" y="709631"/>
                  <a:pt x="2807245" y="498425"/>
                </a:cubicBezTo>
                <a:cubicBezTo>
                  <a:pt x="2781232" y="287207"/>
                  <a:pt x="2931283" y="94896"/>
                  <a:pt x="3142509" y="68854"/>
                </a:cubicBezTo>
                <a:close/>
                <a:moveTo>
                  <a:pt x="0" y="0"/>
                </a:moveTo>
                <a:lnTo>
                  <a:pt x="39858" y="0"/>
                </a:lnTo>
                <a:lnTo>
                  <a:pt x="65022" y="5834"/>
                </a:lnTo>
                <a:cubicBezTo>
                  <a:pt x="191545" y="45606"/>
                  <a:pt x="305874" y="124173"/>
                  <a:pt x="389258" y="235630"/>
                </a:cubicBezTo>
                <a:cubicBezTo>
                  <a:pt x="430983" y="291600"/>
                  <a:pt x="463360" y="353876"/>
                  <a:pt x="485484" y="420070"/>
                </a:cubicBezTo>
                <a:cubicBezTo>
                  <a:pt x="597711" y="759508"/>
                  <a:pt x="413661" y="1125662"/>
                  <a:pt x="74229" y="1237955"/>
                </a:cubicBezTo>
                <a:lnTo>
                  <a:pt x="0" y="1254477"/>
                </a:lnTo>
                <a:close/>
              </a:path>
            </a:pathLst>
          </a:custGeom>
          <a:solidFill>
            <a:schemeClr val="bg1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760C036-BBCE-4F9E-AD56-DD36D4407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57784"/>
            <a:ext cx="109728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A5D7EC-1E6A-473F-B5A4-18CDFB6CF9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2106204"/>
            <a:ext cx="10972800" cy="40365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9981C7-34D5-49A4-949D-715FD4BD8F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US" sz="800" kern="1200" cap="all" spc="200" smtClean="0">
                <a:solidFill>
                  <a:schemeClr val="tx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fld id="{F481A142-DA77-4A5F-AD1F-14E6C18F0F5F}" type="datetime1">
              <a:rPr lang="en-US" smtClean="0"/>
              <a:t>4/24/2023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85CE6E-733D-4C60-B40B-C7C10CB5AF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800" kern="1200" cap="all" spc="200" dirty="0">
                <a:solidFill>
                  <a:schemeClr val="tx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D80D8B-7909-4114-8EBA-C3086DC62B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34600" y="6356350"/>
            <a:ext cx="1447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n-US" sz="800" kern="1200" cap="all" spc="200" smtClean="0">
                <a:solidFill>
                  <a:schemeClr val="tx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fld id="{1F646F3F-274D-499B-ABBE-824EB4ABDC3D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897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1000"/>
        </a:spcBef>
        <a:buClr>
          <a:schemeClr val="accent5"/>
        </a:buClr>
        <a:buFont typeface="Avenir Next LT Pro" panose="020B05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28600" indent="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85800" indent="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914400" indent="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42E603F-28B7-4831-BF23-65FBAB13D5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rgbClr val="AEAEAE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4D39700F-2B10-4402-A7DD-06EE224588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232968"/>
            <a:ext cx="9560477" cy="6625032"/>
          </a:xfrm>
          <a:custGeom>
            <a:avLst/>
            <a:gdLst>
              <a:gd name="connsiteX0" fmla="*/ 8831314 w 9263816"/>
              <a:gd name="connsiteY0" fmla="*/ 5943878 h 6858000"/>
              <a:gd name="connsiteX1" fmla="*/ 9179783 w 9263816"/>
              <a:gd name="connsiteY1" fmla="*/ 6086141 h 6858000"/>
              <a:gd name="connsiteX2" fmla="*/ 9260887 w 9263816"/>
              <a:gd name="connsiteY2" fmla="*/ 6279156 h 6858000"/>
              <a:gd name="connsiteX3" fmla="*/ 8925621 w 9263816"/>
              <a:gd name="connsiteY3" fmla="*/ 6708712 h 6858000"/>
              <a:gd name="connsiteX4" fmla="*/ 8496050 w 9263816"/>
              <a:gd name="connsiteY4" fmla="*/ 6373449 h 6858000"/>
              <a:gd name="connsiteX5" fmla="*/ 8831314 w 9263816"/>
              <a:gd name="connsiteY5" fmla="*/ 5943878 h 6858000"/>
              <a:gd name="connsiteX6" fmla="*/ 7397485 w 9263816"/>
              <a:gd name="connsiteY6" fmla="*/ 5931706 h 6858000"/>
              <a:gd name="connsiteX7" fmla="*/ 7917779 w 9263816"/>
              <a:gd name="connsiteY7" fmla="*/ 6191864 h 6858000"/>
              <a:gd name="connsiteX8" fmla="*/ 8013467 w 9263816"/>
              <a:gd name="connsiteY8" fmla="*/ 6375784 h 6858000"/>
              <a:gd name="connsiteX9" fmla="*/ 8021879 w 9263816"/>
              <a:gd name="connsiteY9" fmla="*/ 6753751 h 6858000"/>
              <a:gd name="connsiteX10" fmla="*/ 7981316 w 9263816"/>
              <a:gd name="connsiteY10" fmla="*/ 6858000 h 6858000"/>
              <a:gd name="connsiteX11" fmla="*/ 6819486 w 9263816"/>
              <a:gd name="connsiteY11" fmla="*/ 6858000 h 6858000"/>
              <a:gd name="connsiteX12" fmla="*/ 6785199 w 9263816"/>
              <a:gd name="connsiteY12" fmla="*/ 6781101 h 6858000"/>
              <a:gd name="connsiteX13" fmla="*/ 7196747 w 9263816"/>
              <a:gd name="connsiteY13" fmla="*/ 5964309 h 6858000"/>
              <a:gd name="connsiteX14" fmla="*/ 7397485 w 9263816"/>
              <a:gd name="connsiteY14" fmla="*/ 5931706 h 6858000"/>
              <a:gd name="connsiteX15" fmla="*/ 1505570 w 9263816"/>
              <a:gd name="connsiteY15" fmla="*/ 227178 h 6858000"/>
              <a:gd name="connsiteX16" fmla="*/ 2026489 w 9263816"/>
              <a:gd name="connsiteY16" fmla="*/ 392370 h 6858000"/>
              <a:gd name="connsiteX17" fmla="*/ 2444553 w 9263816"/>
              <a:gd name="connsiteY17" fmla="*/ 1654853 h 6858000"/>
              <a:gd name="connsiteX18" fmla="*/ 3183153 w 9263816"/>
              <a:gd name="connsiteY18" fmla="*/ 2116208 h 6858000"/>
              <a:gd name="connsiteX19" fmla="*/ 4288384 w 9263816"/>
              <a:gd name="connsiteY19" fmla="*/ 1291908 h 6858000"/>
              <a:gd name="connsiteX20" fmla="*/ 5472602 w 9263816"/>
              <a:gd name="connsiteY20" fmla="*/ 1697818 h 6858000"/>
              <a:gd name="connsiteX21" fmla="*/ 5844697 w 9263816"/>
              <a:gd name="connsiteY21" fmla="*/ 3444791 h 6858000"/>
              <a:gd name="connsiteX22" fmla="*/ 6715674 w 9263816"/>
              <a:gd name="connsiteY22" fmla="*/ 4065208 h 6858000"/>
              <a:gd name="connsiteX23" fmla="*/ 8130429 w 9263816"/>
              <a:gd name="connsiteY23" fmla="*/ 4101787 h 6858000"/>
              <a:gd name="connsiteX24" fmla="*/ 8624630 w 9263816"/>
              <a:gd name="connsiteY24" fmla="*/ 4686202 h 6858000"/>
              <a:gd name="connsiteX25" fmla="*/ 8623843 w 9263816"/>
              <a:gd name="connsiteY25" fmla="*/ 4685749 h 6858000"/>
              <a:gd name="connsiteX26" fmla="*/ 8646859 w 9263816"/>
              <a:gd name="connsiteY26" fmla="*/ 4835156 h 6858000"/>
              <a:gd name="connsiteX27" fmla="*/ 8079403 w 9263816"/>
              <a:gd name="connsiteY27" fmla="*/ 5661624 h 6858000"/>
              <a:gd name="connsiteX28" fmla="*/ 6833105 w 9263816"/>
              <a:gd name="connsiteY28" fmla="*/ 5397208 h 6858000"/>
              <a:gd name="connsiteX29" fmla="*/ 5900832 w 9263816"/>
              <a:gd name="connsiteY29" fmla="*/ 5944462 h 6858000"/>
              <a:gd name="connsiteX30" fmla="*/ 6067212 w 9263816"/>
              <a:gd name="connsiteY30" fmla="*/ 6811916 h 6858000"/>
              <a:gd name="connsiteX31" fmla="*/ 6089565 w 9263816"/>
              <a:gd name="connsiteY31" fmla="*/ 6858000 h 6858000"/>
              <a:gd name="connsiteX32" fmla="*/ 0 w 9263816"/>
              <a:gd name="connsiteY32" fmla="*/ 6858000 h 6858000"/>
              <a:gd name="connsiteX33" fmla="*/ 0 w 9263816"/>
              <a:gd name="connsiteY33" fmla="*/ 2181377 h 6858000"/>
              <a:gd name="connsiteX34" fmla="*/ 73069 w 9263816"/>
              <a:gd name="connsiteY34" fmla="*/ 2215839 h 6858000"/>
              <a:gd name="connsiteX35" fmla="*/ 335445 w 9263816"/>
              <a:gd name="connsiteY35" fmla="*/ 2237140 h 6858000"/>
              <a:gd name="connsiteX36" fmla="*/ 752878 w 9263816"/>
              <a:gd name="connsiteY36" fmla="*/ 1445285 h 6858000"/>
              <a:gd name="connsiteX37" fmla="*/ 1202551 w 9263816"/>
              <a:gd name="connsiteY37" fmla="*/ 314229 h 6858000"/>
              <a:gd name="connsiteX38" fmla="*/ 1505570 w 9263816"/>
              <a:gd name="connsiteY38" fmla="*/ 227178 h 6858000"/>
              <a:gd name="connsiteX39" fmla="*/ 3142509 w 9263816"/>
              <a:gd name="connsiteY39" fmla="*/ 68854 h 6858000"/>
              <a:gd name="connsiteX40" fmla="*/ 3490978 w 9263816"/>
              <a:gd name="connsiteY40" fmla="*/ 211117 h 6858000"/>
              <a:gd name="connsiteX41" fmla="*/ 3572083 w 9263816"/>
              <a:gd name="connsiteY41" fmla="*/ 404131 h 6858000"/>
              <a:gd name="connsiteX42" fmla="*/ 3236814 w 9263816"/>
              <a:gd name="connsiteY42" fmla="*/ 833688 h 6858000"/>
              <a:gd name="connsiteX43" fmla="*/ 2807245 w 9263816"/>
              <a:gd name="connsiteY43" fmla="*/ 498425 h 6858000"/>
              <a:gd name="connsiteX44" fmla="*/ 3142509 w 9263816"/>
              <a:gd name="connsiteY44" fmla="*/ 68854 h 6858000"/>
              <a:gd name="connsiteX45" fmla="*/ 0 w 9263816"/>
              <a:gd name="connsiteY45" fmla="*/ 0 h 6858000"/>
              <a:gd name="connsiteX46" fmla="*/ 39858 w 9263816"/>
              <a:gd name="connsiteY46" fmla="*/ 0 h 6858000"/>
              <a:gd name="connsiteX47" fmla="*/ 65022 w 9263816"/>
              <a:gd name="connsiteY47" fmla="*/ 5834 h 6858000"/>
              <a:gd name="connsiteX48" fmla="*/ 389258 w 9263816"/>
              <a:gd name="connsiteY48" fmla="*/ 235630 h 6858000"/>
              <a:gd name="connsiteX49" fmla="*/ 485484 w 9263816"/>
              <a:gd name="connsiteY49" fmla="*/ 420070 h 6858000"/>
              <a:gd name="connsiteX50" fmla="*/ 74229 w 9263816"/>
              <a:gd name="connsiteY50" fmla="*/ 1237955 h 6858000"/>
              <a:gd name="connsiteX51" fmla="*/ 0 w 9263816"/>
              <a:gd name="connsiteY51" fmla="*/ 125447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9263816" h="6858000">
                <a:moveTo>
                  <a:pt x="8831314" y="5943878"/>
                </a:moveTo>
                <a:cubicBezTo>
                  <a:pt x="8964281" y="5927490"/>
                  <a:pt x="9096260" y="5981362"/>
                  <a:pt x="9179783" y="6086141"/>
                </a:cubicBezTo>
                <a:cubicBezTo>
                  <a:pt x="9224074" y="6141769"/>
                  <a:pt x="9252211" y="6208560"/>
                  <a:pt x="9260887" y="6279156"/>
                </a:cubicBezTo>
                <a:cubicBezTo>
                  <a:pt x="9286897" y="6490362"/>
                  <a:pt x="9136845" y="6682672"/>
                  <a:pt x="8925621" y="6708712"/>
                </a:cubicBezTo>
                <a:cubicBezTo>
                  <a:pt x="8714398" y="6734766"/>
                  <a:pt x="8522062" y="6584655"/>
                  <a:pt x="8496050" y="6373449"/>
                </a:cubicBezTo>
                <a:cubicBezTo>
                  <a:pt x="8470038" y="6162229"/>
                  <a:pt x="8620090" y="5969920"/>
                  <a:pt x="8831314" y="5943878"/>
                </a:cubicBezTo>
                <a:close/>
                <a:moveTo>
                  <a:pt x="7397485" y="5931706"/>
                </a:moveTo>
                <a:cubicBezTo>
                  <a:pt x="7598431" y="5931157"/>
                  <a:pt x="7792965" y="6024548"/>
                  <a:pt x="7917779" y="6191864"/>
                </a:cubicBezTo>
                <a:cubicBezTo>
                  <a:pt x="7959204" y="6247714"/>
                  <a:pt x="7991530" y="6309792"/>
                  <a:pt x="8013467" y="6375784"/>
                </a:cubicBezTo>
                <a:cubicBezTo>
                  <a:pt x="8055425" y="6502973"/>
                  <a:pt x="8055748" y="6633888"/>
                  <a:pt x="8021879" y="6753751"/>
                </a:cubicBezTo>
                <a:lnTo>
                  <a:pt x="7981316" y="6858000"/>
                </a:lnTo>
                <a:lnTo>
                  <a:pt x="6819486" y="6858000"/>
                </a:lnTo>
                <a:lnTo>
                  <a:pt x="6785199" y="6781101"/>
                </a:lnTo>
                <a:cubicBezTo>
                  <a:pt x="6673307" y="6441922"/>
                  <a:pt x="6857485" y="6076251"/>
                  <a:pt x="7196747" y="5964309"/>
                </a:cubicBezTo>
                <a:cubicBezTo>
                  <a:pt x="7262809" y="5942509"/>
                  <a:pt x="7330503" y="5931889"/>
                  <a:pt x="7397485" y="5931706"/>
                </a:cubicBezTo>
                <a:close/>
                <a:moveTo>
                  <a:pt x="1505570" y="227178"/>
                </a:moveTo>
                <a:cubicBezTo>
                  <a:pt x="1691018" y="218628"/>
                  <a:pt x="1889853" y="275403"/>
                  <a:pt x="2026489" y="392370"/>
                </a:cubicBezTo>
                <a:cubicBezTo>
                  <a:pt x="2369898" y="685965"/>
                  <a:pt x="2078266" y="1147857"/>
                  <a:pt x="2444553" y="1654853"/>
                </a:cubicBezTo>
                <a:cubicBezTo>
                  <a:pt x="2492906" y="1721679"/>
                  <a:pt x="2800482" y="2144546"/>
                  <a:pt x="3183153" y="2116208"/>
                </a:cubicBezTo>
                <a:cubicBezTo>
                  <a:pt x="3673561" y="2080541"/>
                  <a:pt x="3723222" y="1441614"/>
                  <a:pt x="4288384" y="1291908"/>
                </a:cubicBezTo>
                <a:cubicBezTo>
                  <a:pt x="4689065" y="1185875"/>
                  <a:pt x="5207943" y="1366633"/>
                  <a:pt x="5472602" y="1697818"/>
                </a:cubicBezTo>
                <a:cubicBezTo>
                  <a:pt x="5891294" y="2221754"/>
                  <a:pt x="5408012" y="2790179"/>
                  <a:pt x="5844697" y="3444791"/>
                </a:cubicBezTo>
                <a:cubicBezTo>
                  <a:pt x="6149900" y="3902467"/>
                  <a:pt x="6672672" y="4053594"/>
                  <a:pt x="6715674" y="4065208"/>
                </a:cubicBezTo>
                <a:cubicBezTo>
                  <a:pt x="7326423" y="4232519"/>
                  <a:pt x="7677158" y="3817020"/>
                  <a:pt x="8130429" y="4101787"/>
                </a:cubicBezTo>
                <a:cubicBezTo>
                  <a:pt x="8226340" y="4161985"/>
                  <a:pt x="8536372" y="4356819"/>
                  <a:pt x="8624630" y="4686202"/>
                </a:cubicBezTo>
                <a:lnTo>
                  <a:pt x="8623843" y="4685749"/>
                </a:lnTo>
                <a:cubicBezTo>
                  <a:pt x="8636924" y="4734567"/>
                  <a:pt x="8644635" y="4784678"/>
                  <a:pt x="8646859" y="4835156"/>
                </a:cubicBezTo>
                <a:cubicBezTo>
                  <a:pt x="8662596" y="5196604"/>
                  <a:pt x="8398383" y="5562326"/>
                  <a:pt x="8079403" y="5661624"/>
                </a:cubicBezTo>
                <a:cubicBezTo>
                  <a:pt x="7649807" y="5795217"/>
                  <a:pt x="7430996" y="5350293"/>
                  <a:pt x="6833105" y="5397208"/>
                </a:cubicBezTo>
                <a:cubicBezTo>
                  <a:pt x="6519033" y="5421527"/>
                  <a:pt x="6056658" y="5595550"/>
                  <a:pt x="5900832" y="5944462"/>
                </a:cubicBezTo>
                <a:cubicBezTo>
                  <a:pt x="5770548" y="6236600"/>
                  <a:pt x="5916359" y="6515160"/>
                  <a:pt x="6067212" y="6811916"/>
                </a:cubicBezTo>
                <a:lnTo>
                  <a:pt x="6089565" y="6858000"/>
                </a:lnTo>
                <a:lnTo>
                  <a:pt x="0" y="6858000"/>
                </a:lnTo>
                <a:lnTo>
                  <a:pt x="0" y="2181377"/>
                </a:lnTo>
                <a:lnTo>
                  <a:pt x="73069" y="2215839"/>
                </a:lnTo>
                <a:cubicBezTo>
                  <a:pt x="165116" y="2251829"/>
                  <a:pt x="254486" y="2263171"/>
                  <a:pt x="335445" y="2237140"/>
                </a:cubicBezTo>
                <a:cubicBezTo>
                  <a:pt x="594718" y="2153707"/>
                  <a:pt x="688441" y="1733807"/>
                  <a:pt x="752878" y="1445285"/>
                </a:cubicBezTo>
                <a:cubicBezTo>
                  <a:pt x="925059" y="674068"/>
                  <a:pt x="975076" y="456292"/>
                  <a:pt x="1202551" y="314229"/>
                </a:cubicBezTo>
                <a:cubicBezTo>
                  <a:pt x="1287853" y="260956"/>
                  <a:pt x="1394302" y="232308"/>
                  <a:pt x="1505570" y="227178"/>
                </a:cubicBezTo>
                <a:close/>
                <a:moveTo>
                  <a:pt x="3142509" y="68854"/>
                </a:moveTo>
                <a:cubicBezTo>
                  <a:pt x="3275474" y="52467"/>
                  <a:pt x="3407455" y="106339"/>
                  <a:pt x="3490978" y="211117"/>
                </a:cubicBezTo>
                <a:cubicBezTo>
                  <a:pt x="3535271" y="266744"/>
                  <a:pt x="3563404" y="333535"/>
                  <a:pt x="3572083" y="404131"/>
                </a:cubicBezTo>
                <a:cubicBezTo>
                  <a:pt x="3598092" y="615337"/>
                  <a:pt x="3448040" y="807648"/>
                  <a:pt x="3236814" y="833688"/>
                </a:cubicBezTo>
                <a:cubicBezTo>
                  <a:pt x="3025594" y="859741"/>
                  <a:pt x="2833255" y="709631"/>
                  <a:pt x="2807245" y="498425"/>
                </a:cubicBezTo>
                <a:cubicBezTo>
                  <a:pt x="2781232" y="287207"/>
                  <a:pt x="2931283" y="94896"/>
                  <a:pt x="3142509" y="68854"/>
                </a:cubicBezTo>
                <a:close/>
                <a:moveTo>
                  <a:pt x="0" y="0"/>
                </a:moveTo>
                <a:lnTo>
                  <a:pt x="39858" y="0"/>
                </a:lnTo>
                <a:lnTo>
                  <a:pt x="65022" y="5834"/>
                </a:lnTo>
                <a:cubicBezTo>
                  <a:pt x="191545" y="45606"/>
                  <a:pt x="305874" y="124173"/>
                  <a:pt x="389258" y="235630"/>
                </a:cubicBezTo>
                <a:cubicBezTo>
                  <a:pt x="430983" y="291600"/>
                  <a:pt x="463360" y="353876"/>
                  <a:pt x="485484" y="420070"/>
                </a:cubicBezTo>
                <a:cubicBezTo>
                  <a:pt x="597711" y="759508"/>
                  <a:pt x="413661" y="1125662"/>
                  <a:pt x="74229" y="1237955"/>
                </a:cubicBezTo>
                <a:lnTo>
                  <a:pt x="0" y="1254477"/>
                </a:lnTo>
                <a:close/>
              </a:path>
            </a:pathLst>
          </a:custGeom>
          <a:solidFill>
            <a:schemeClr val="bg1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13" name="Background Fill">
            <a:extLst>
              <a:ext uri="{FF2B5EF4-FFF2-40B4-BE49-F238E27FC236}">
                <a16:creationId xmlns:a16="http://schemas.microsoft.com/office/drawing/2014/main" id="{6DA65B90-7B06-4499-91BA-CDDD361324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C7BC1E0-1C8D-47CB-B48A-D3D0D2EF0E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rgbClr val="AEAEAE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3AD1C04B-04EF-43BA-B2AB-6F52AF8B94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9" y="1"/>
            <a:ext cx="6939937" cy="6453893"/>
          </a:xfrm>
          <a:custGeom>
            <a:avLst/>
            <a:gdLst>
              <a:gd name="connsiteX0" fmla="*/ 111814 w 4695433"/>
              <a:gd name="connsiteY0" fmla="*/ 3049004 h 4582435"/>
              <a:gd name="connsiteX1" fmla="*/ 297409 w 4695433"/>
              <a:gd name="connsiteY1" fmla="*/ 3091902 h 4582435"/>
              <a:gd name="connsiteX2" fmla="*/ 416673 w 4695433"/>
              <a:gd name="connsiteY2" fmla="*/ 3537003 h 4582435"/>
              <a:gd name="connsiteX3" fmla="*/ 31751 w 4695433"/>
              <a:gd name="connsiteY3" fmla="*/ 3683368 h 4582435"/>
              <a:gd name="connsiteX4" fmla="*/ 0 w 4695433"/>
              <a:gd name="connsiteY4" fmla="*/ 3669070 h 4582435"/>
              <a:gd name="connsiteX5" fmla="*/ 0 w 4695433"/>
              <a:gd name="connsiteY5" fmla="*/ 3079852 h 4582435"/>
              <a:gd name="connsiteX6" fmla="*/ 35156 w 4695433"/>
              <a:gd name="connsiteY6" fmla="*/ 3063756 h 4582435"/>
              <a:gd name="connsiteX7" fmla="*/ 111814 w 4695433"/>
              <a:gd name="connsiteY7" fmla="*/ 3049004 h 4582435"/>
              <a:gd name="connsiteX8" fmla="*/ 0 w 4695433"/>
              <a:gd name="connsiteY8" fmla="*/ 0 h 4582435"/>
              <a:gd name="connsiteX9" fmla="*/ 4695433 w 4695433"/>
              <a:gd name="connsiteY9" fmla="*/ 0 h 4582435"/>
              <a:gd name="connsiteX10" fmla="*/ 4663044 w 4695433"/>
              <a:gd name="connsiteY10" fmla="*/ 68762 h 4582435"/>
              <a:gd name="connsiteX11" fmla="*/ 4571319 w 4695433"/>
              <a:gd name="connsiteY11" fmla="*/ 201411 h 4582435"/>
              <a:gd name="connsiteX12" fmla="*/ 4099777 w 4695433"/>
              <a:gd name="connsiteY12" fmla="*/ 504347 h 4582435"/>
              <a:gd name="connsiteX13" fmla="*/ 3811860 w 4695433"/>
              <a:gd name="connsiteY13" fmla="*/ 1682068 h 4582435"/>
              <a:gd name="connsiteX14" fmla="*/ 3167043 w 4695433"/>
              <a:gd name="connsiteY14" fmla="*/ 4278500 h 4582435"/>
              <a:gd name="connsiteX15" fmla="*/ 2640955 w 4695433"/>
              <a:gd name="connsiteY15" fmla="*/ 4485587 h 4582435"/>
              <a:gd name="connsiteX16" fmla="*/ 1495663 w 4695433"/>
              <a:gd name="connsiteY16" fmla="*/ 4435228 h 4582435"/>
              <a:gd name="connsiteX17" fmla="*/ 1020813 w 4695433"/>
              <a:gd name="connsiteY17" fmla="*/ 3838149 h 4582435"/>
              <a:gd name="connsiteX18" fmla="*/ 626404 w 4695433"/>
              <a:gd name="connsiteY18" fmla="*/ 3045292 h 4582435"/>
              <a:gd name="connsiteX19" fmla="*/ 147061 w 4695433"/>
              <a:gd name="connsiteY19" fmla="*/ 2765401 h 4582435"/>
              <a:gd name="connsiteX20" fmla="*/ 0 w 4695433"/>
              <a:gd name="connsiteY20" fmla="*/ 2736690 h 4582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4695433" h="4582435">
                <a:moveTo>
                  <a:pt x="111814" y="3049004"/>
                </a:moveTo>
                <a:cubicBezTo>
                  <a:pt x="174417" y="3044581"/>
                  <a:pt x="238967" y="3058160"/>
                  <a:pt x="297409" y="3091902"/>
                </a:cubicBezTo>
                <a:cubicBezTo>
                  <a:pt x="453255" y="3181878"/>
                  <a:pt x="506651" y="3381158"/>
                  <a:pt x="416673" y="3537003"/>
                </a:cubicBezTo>
                <a:cubicBezTo>
                  <a:pt x="337943" y="3673368"/>
                  <a:pt x="175529" y="3731295"/>
                  <a:pt x="31751" y="3683368"/>
                </a:cubicBezTo>
                <a:lnTo>
                  <a:pt x="0" y="3669070"/>
                </a:lnTo>
                <a:lnTo>
                  <a:pt x="0" y="3079852"/>
                </a:lnTo>
                <a:lnTo>
                  <a:pt x="35156" y="3063756"/>
                </a:lnTo>
                <a:cubicBezTo>
                  <a:pt x="59982" y="3055817"/>
                  <a:pt x="85729" y="3050848"/>
                  <a:pt x="111814" y="3049004"/>
                </a:cubicBezTo>
                <a:close/>
                <a:moveTo>
                  <a:pt x="0" y="0"/>
                </a:moveTo>
                <a:lnTo>
                  <a:pt x="4695433" y="0"/>
                </a:lnTo>
                <a:lnTo>
                  <a:pt x="4663044" y="68762"/>
                </a:lnTo>
                <a:cubicBezTo>
                  <a:pt x="4636274" y="118744"/>
                  <a:pt x="4605467" y="163546"/>
                  <a:pt x="4571319" y="201411"/>
                </a:cubicBezTo>
                <a:cubicBezTo>
                  <a:pt x="4449886" y="335755"/>
                  <a:pt x="4268949" y="426743"/>
                  <a:pt x="4099777" y="504347"/>
                </a:cubicBezTo>
                <a:cubicBezTo>
                  <a:pt x="3604896" y="731933"/>
                  <a:pt x="3591784" y="1317548"/>
                  <a:pt x="3811860" y="1682068"/>
                </a:cubicBezTo>
                <a:cubicBezTo>
                  <a:pt x="4454413" y="2741008"/>
                  <a:pt x="4084752" y="3706193"/>
                  <a:pt x="3167043" y="4278500"/>
                </a:cubicBezTo>
                <a:cubicBezTo>
                  <a:pt x="3009772" y="4376529"/>
                  <a:pt x="2817700" y="4417630"/>
                  <a:pt x="2640955" y="4485587"/>
                </a:cubicBezTo>
                <a:cubicBezTo>
                  <a:pt x="2250950" y="4603206"/>
                  <a:pt x="1866703" y="4642930"/>
                  <a:pt x="1495663" y="4435228"/>
                </a:cubicBezTo>
                <a:cubicBezTo>
                  <a:pt x="1259049" y="4302759"/>
                  <a:pt x="1121911" y="4090107"/>
                  <a:pt x="1020813" y="3838149"/>
                </a:cubicBezTo>
                <a:cubicBezTo>
                  <a:pt x="910679" y="3564211"/>
                  <a:pt x="784571" y="3292847"/>
                  <a:pt x="626404" y="3045292"/>
                </a:cubicBezTo>
                <a:cubicBezTo>
                  <a:pt x="516355" y="2873268"/>
                  <a:pt x="336073" y="2807363"/>
                  <a:pt x="147061" y="2765401"/>
                </a:cubicBezTo>
                <a:lnTo>
                  <a:pt x="0" y="273669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4573235-4304-9629-8E30-5C37E0A2AC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663960"/>
            <a:ext cx="4298417" cy="253939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Wat is gezond?</a:t>
            </a:r>
          </a:p>
        </p:txBody>
      </p:sp>
      <p:pic>
        <p:nvPicPr>
          <p:cNvPr id="4" name="Tijdelijke aanduiding voor inhoud 3">
            <a:extLst>
              <a:ext uri="{FF2B5EF4-FFF2-40B4-BE49-F238E27FC236}">
                <a16:creationId xmlns:a16="http://schemas.microsoft.com/office/drawing/2014/main" id="{99266200-DD8D-7DBD-AFDE-523874B6728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560082" y="865204"/>
            <a:ext cx="5022318" cy="5022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44732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47">
            <a:extLst>
              <a:ext uri="{FF2B5EF4-FFF2-40B4-BE49-F238E27FC236}">
                <a16:creationId xmlns:a16="http://schemas.microsoft.com/office/drawing/2014/main" id="{042E603F-28B7-4831-BF23-65FBAB13D5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rgbClr val="AEAEAE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50" name="Freeform: Shape 49">
            <a:extLst>
              <a:ext uri="{FF2B5EF4-FFF2-40B4-BE49-F238E27FC236}">
                <a16:creationId xmlns:a16="http://schemas.microsoft.com/office/drawing/2014/main" id="{4D39700F-2B10-4402-A7DD-06EE224588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232968"/>
            <a:ext cx="9560477" cy="6625032"/>
          </a:xfrm>
          <a:custGeom>
            <a:avLst/>
            <a:gdLst>
              <a:gd name="connsiteX0" fmla="*/ 8831314 w 9263816"/>
              <a:gd name="connsiteY0" fmla="*/ 5943878 h 6858000"/>
              <a:gd name="connsiteX1" fmla="*/ 9179783 w 9263816"/>
              <a:gd name="connsiteY1" fmla="*/ 6086141 h 6858000"/>
              <a:gd name="connsiteX2" fmla="*/ 9260887 w 9263816"/>
              <a:gd name="connsiteY2" fmla="*/ 6279156 h 6858000"/>
              <a:gd name="connsiteX3" fmla="*/ 8925621 w 9263816"/>
              <a:gd name="connsiteY3" fmla="*/ 6708712 h 6858000"/>
              <a:gd name="connsiteX4" fmla="*/ 8496050 w 9263816"/>
              <a:gd name="connsiteY4" fmla="*/ 6373449 h 6858000"/>
              <a:gd name="connsiteX5" fmla="*/ 8831314 w 9263816"/>
              <a:gd name="connsiteY5" fmla="*/ 5943878 h 6858000"/>
              <a:gd name="connsiteX6" fmla="*/ 7397485 w 9263816"/>
              <a:gd name="connsiteY6" fmla="*/ 5931706 h 6858000"/>
              <a:gd name="connsiteX7" fmla="*/ 7917779 w 9263816"/>
              <a:gd name="connsiteY7" fmla="*/ 6191864 h 6858000"/>
              <a:gd name="connsiteX8" fmla="*/ 8013467 w 9263816"/>
              <a:gd name="connsiteY8" fmla="*/ 6375784 h 6858000"/>
              <a:gd name="connsiteX9" fmla="*/ 8021879 w 9263816"/>
              <a:gd name="connsiteY9" fmla="*/ 6753751 h 6858000"/>
              <a:gd name="connsiteX10" fmla="*/ 7981316 w 9263816"/>
              <a:gd name="connsiteY10" fmla="*/ 6858000 h 6858000"/>
              <a:gd name="connsiteX11" fmla="*/ 6819486 w 9263816"/>
              <a:gd name="connsiteY11" fmla="*/ 6858000 h 6858000"/>
              <a:gd name="connsiteX12" fmla="*/ 6785199 w 9263816"/>
              <a:gd name="connsiteY12" fmla="*/ 6781101 h 6858000"/>
              <a:gd name="connsiteX13" fmla="*/ 7196747 w 9263816"/>
              <a:gd name="connsiteY13" fmla="*/ 5964309 h 6858000"/>
              <a:gd name="connsiteX14" fmla="*/ 7397485 w 9263816"/>
              <a:gd name="connsiteY14" fmla="*/ 5931706 h 6858000"/>
              <a:gd name="connsiteX15" fmla="*/ 1505570 w 9263816"/>
              <a:gd name="connsiteY15" fmla="*/ 227178 h 6858000"/>
              <a:gd name="connsiteX16" fmla="*/ 2026489 w 9263816"/>
              <a:gd name="connsiteY16" fmla="*/ 392370 h 6858000"/>
              <a:gd name="connsiteX17" fmla="*/ 2444553 w 9263816"/>
              <a:gd name="connsiteY17" fmla="*/ 1654853 h 6858000"/>
              <a:gd name="connsiteX18" fmla="*/ 3183153 w 9263816"/>
              <a:gd name="connsiteY18" fmla="*/ 2116208 h 6858000"/>
              <a:gd name="connsiteX19" fmla="*/ 4288384 w 9263816"/>
              <a:gd name="connsiteY19" fmla="*/ 1291908 h 6858000"/>
              <a:gd name="connsiteX20" fmla="*/ 5472602 w 9263816"/>
              <a:gd name="connsiteY20" fmla="*/ 1697818 h 6858000"/>
              <a:gd name="connsiteX21" fmla="*/ 5844697 w 9263816"/>
              <a:gd name="connsiteY21" fmla="*/ 3444791 h 6858000"/>
              <a:gd name="connsiteX22" fmla="*/ 6715674 w 9263816"/>
              <a:gd name="connsiteY22" fmla="*/ 4065208 h 6858000"/>
              <a:gd name="connsiteX23" fmla="*/ 8130429 w 9263816"/>
              <a:gd name="connsiteY23" fmla="*/ 4101787 h 6858000"/>
              <a:gd name="connsiteX24" fmla="*/ 8624630 w 9263816"/>
              <a:gd name="connsiteY24" fmla="*/ 4686202 h 6858000"/>
              <a:gd name="connsiteX25" fmla="*/ 8623843 w 9263816"/>
              <a:gd name="connsiteY25" fmla="*/ 4685749 h 6858000"/>
              <a:gd name="connsiteX26" fmla="*/ 8646859 w 9263816"/>
              <a:gd name="connsiteY26" fmla="*/ 4835156 h 6858000"/>
              <a:gd name="connsiteX27" fmla="*/ 8079403 w 9263816"/>
              <a:gd name="connsiteY27" fmla="*/ 5661624 h 6858000"/>
              <a:gd name="connsiteX28" fmla="*/ 6833105 w 9263816"/>
              <a:gd name="connsiteY28" fmla="*/ 5397208 h 6858000"/>
              <a:gd name="connsiteX29" fmla="*/ 5900832 w 9263816"/>
              <a:gd name="connsiteY29" fmla="*/ 5944462 h 6858000"/>
              <a:gd name="connsiteX30" fmla="*/ 6067212 w 9263816"/>
              <a:gd name="connsiteY30" fmla="*/ 6811916 h 6858000"/>
              <a:gd name="connsiteX31" fmla="*/ 6089565 w 9263816"/>
              <a:gd name="connsiteY31" fmla="*/ 6858000 h 6858000"/>
              <a:gd name="connsiteX32" fmla="*/ 0 w 9263816"/>
              <a:gd name="connsiteY32" fmla="*/ 6858000 h 6858000"/>
              <a:gd name="connsiteX33" fmla="*/ 0 w 9263816"/>
              <a:gd name="connsiteY33" fmla="*/ 2181377 h 6858000"/>
              <a:gd name="connsiteX34" fmla="*/ 73069 w 9263816"/>
              <a:gd name="connsiteY34" fmla="*/ 2215839 h 6858000"/>
              <a:gd name="connsiteX35" fmla="*/ 335445 w 9263816"/>
              <a:gd name="connsiteY35" fmla="*/ 2237140 h 6858000"/>
              <a:gd name="connsiteX36" fmla="*/ 752878 w 9263816"/>
              <a:gd name="connsiteY36" fmla="*/ 1445285 h 6858000"/>
              <a:gd name="connsiteX37" fmla="*/ 1202551 w 9263816"/>
              <a:gd name="connsiteY37" fmla="*/ 314229 h 6858000"/>
              <a:gd name="connsiteX38" fmla="*/ 1505570 w 9263816"/>
              <a:gd name="connsiteY38" fmla="*/ 227178 h 6858000"/>
              <a:gd name="connsiteX39" fmla="*/ 3142509 w 9263816"/>
              <a:gd name="connsiteY39" fmla="*/ 68854 h 6858000"/>
              <a:gd name="connsiteX40" fmla="*/ 3490978 w 9263816"/>
              <a:gd name="connsiteY40" fmla="*/ 211117 h 6858000"/>
              <a:gd name="connsiteX41" fmla="*/ 3572083 w 9263816"/>
              <a:gd name="connsiteY41" fmla="*/ 404131 h 6858000"/>
              <a:gd name="connsiteX42" fmla="*/ 3236814 w 9263816"/>
              <a:gd name="connsiteY42" fmla="*/ 833688 h 6858000"/>
              <a:gd name="connsiteX43" fmla="*/ 2807245 w 9263816"/>
              <a:gd name="connsiteY43" fmla="*/ 498425 h 6858000"/>
              <a:gd name="connsiteX44" fmla="*/ 3142509 w 9263816"/>
              <a:gd name="connsiteY44" fmla="*/ 68854 h 6858000"/>
              <a:gd name="connsiteX45" fmla="*/ 0 w 9263816"/>
              <a:gd name="connsiteY45" fmla="*/ 0 h 6858000"/>
              <a:gd name="connsiteX46" fmla="*/ 39858 w 9263816"/>
              <a:gd name="connsiteY46" fmla="*/ 0 h 6858000"/>
              <a:gd name="connsiteX47" fmla="*/ 65022 w 9263816"/>
              <a:gd name="connsiteY47" fmla="*/ 5834 h 6858000"/>
              <a:gd name="connsiteX48" fmla="*/ 389258 w 9263816"/>
              <a:gd name="connsiteY48" fmla="*/ 235630 h 6858000"/>
              <a:gd name="connsiteX49" fmla="*/ 485484 w 9263816"/>
              <a:gd name="connsiteY49" fmla="*/ 420070 h 6858000"/>
              <a:gd name="connsiteX50" fmla="*/ 74229 w 9263816"/>
              <a:gd name="connsiteY50" fmla="*/ 1237955 h 6858000"/>
              <a:gd name="connsiteX51" fmla="*/ 0 w 9263816"/>
              <a:gd name="connsiteY51" fmla="*/ 125447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9263816" h="6858000">
                <a:moveTo>
                  <a:pt x="8831314" y="5943878"/>
                </a:moveTo>
                <a:cubicBezTo>
                  <a:pt x="8964281" y="5927490"/>
                  <a:pt x="9096260" y="5981362"/>
                  <a:pt x="9179783" y="6086141"/>
                </a:cubicBezTo>
                <a:cubicBezTo>
                  <a:pt x="9224074" y="6141769"/>
                  <a:pt x="9252211" y="6208560"/>
                  <a:pt x="9260887" y="6279156"/>
                </a:cubicBezTo>
                <a:cubicBezTo>
                  <a:pt x="9286897" y="6490362"/>
                  <a:pt x="9136845" y="6682672"/>
                  <a:pt x="8925621" y="6708712"/>
                </a:cubicBezTo>
                <a:cubicBezTo>
                  <a:pt x="8714398" y="6734766"/>
                  <a:pt x="8522062" y="6584655"/>
                  <a:pt x="8496050" y="6373449"/>
                </a:cubicBezTo>
                <a:cubicBezTo>
                  <a:pt x="8470038" y="6162229"/>
                  <a:pt x="8620090" y="5969920"/>
                  <a:pt x="8831314" y="5943878"/>
                </a:cubicBezTo>
                <a:close/>
                <a:moveTo>
                  <a:pt x="7397485" y="5931706"/>
                </a:moveTo>
                <a:cubicBezTo>
                  <a:pt x="7598431" y="5931157"/>
                  <a:pt x="7792965" y="6024548"/>
                  <a:pt x="7917779" y="6191864"/>
                </a:cubicBezTo>
                <a:cubicBezTo>
                  <a:pt x="7959204" y="6247714"/>
                  <a:pt x="7991530" y="6309792"/>
                  <a:pt x="8013467" y="6375784"/>
                </a:cubicBezTo>
                <a:cubicBezTo>
                  <a:pt x="8055425" y="6502973"/>
                  <a:pt x="8055748" y="6633888"/>
                  <a:pt x="8021879" y="6753751"/>
                </a:cubicBezTo>
                <a:lnTo>
                  <a:pt x="7981316" y="6858000"/>
                </a:lnTo>
                <a:lnTo>
                  <a:pt x="6819486" y="6858000"/>
                </a:lnTo>
                <a:lnTo>
                  <a:pt x="6785199" y="6781101"/>
                </a:lnTo>
                <a:cubicBezTo>
                  <a:pt x="6673307" y="6441922"/>
                  <a:pt x="6857485" y="6076251"/>
                  <a:pt x="7196747" y="5964309"/>
                </a:cubicBezTo>
                <a:cubicBezTo>
                  <a:pt x="7262809" y="5942509"/>
                  <a:pt x="7330503" y="5931889"/>
                  <a:pt x="7397485" y="5931706"/>
                </a:cubicBezTo>
                <a:close/>
                <a:moveTo>
                  <a:pt x="1505570" y="227178"/>
                </a:moveTo>
                <a:cubicBezTo>
                  <a:pt x="1691018" y="218628"/>
                  <a:pt x="1889853" y="275403"/>
                  <a:pt x="2026489" y="392370"/>
                </a:cubicBezTo>
                <a:cubicBezTo>
                  <a:pt x="2369898" y="685965"/>
                  <a:pt x="2078266" y="1147857"/>
                  <a:pt x="2444553" y="1654853"/>
                </a:cubicBezTo>
                <a:cubicBezTo>
                  <a:pt x="2492906" y="1721679"/>
                  <a:pt x="2800482" y="2144546"/>
                  <a:pt x="3183153" y="2116208"/>
                </a:cubicBezTo>
                <a:cubicBezTo>
                  <a:pt x="3673561" y="2080541"/>
                  <a:pt x="3723222" y="1441614"/>
                  <a:pt x="4288384" y="1291908"/>
                </a:cubicBezTo>
                <a:cubicBezTo>
                  <a:pt x="4689065" y="1185875"/>
                  <a:pt x="5207943" y="1366633"/>
                  <a:pt x="5472602" y="1697818"/>
                </a:cubicBezTo>
                <a:cubicBezTo>
                  <a:pt x="5891294" y="2221754"/>
                  <a:pt x="5408012" y="2790179"/>
                  <a:pt x="5844697" y="3444791"/>
                </a:cubicBezTo>
                <a:cubicBezTo>
                  <a:pt x="6149900" y="3902467"/>
                  <a:pt x="6672672" y="4053594"/>
                  <a:pt x="6715674" y="4065208"/>
                </a:cubicBezTo>
                <a:cubicBezTo>
                  <a:pt x="7326423" y="4232519"/>
                  <a:pt x="7677158" y="3817020"/>
                  <a:pt x="8130429" y="4101787"/>
                </a:cubicBezTo>
                <a:cubicBezTo>
                  <a:pt x="8226340" y="4161985"/>
                  <a:pt x="8536372" y="4356819"/>
                  <a:pt x="8624630" y="4686202"/>
                </a:cubicBezTo>
                <a:lnTo>
                  <a:pt x="8623843" y="4685749"/>
                </a:lnTo>
                <a:cubicBezTo>
                  <a:pt x="8636924" y="4734567"/>
                  <a:pt x="8644635" y="4784678"/>
                  <a:pt x="8646859" y="4835156"/>
                </a:cubicBezTo>
                <a:cubicBezTo>
                  <a:pt x="8662596" y="5196604"/>
                  <a:pt x="8398383" y="5562326"/>
                  <a:pt x="8079403" y="5661624"/>
                </a:cubicBezTo>
                <a:cubicBezTo>
                  <a:pt x="7649807" y="5795217"/>
                  <a:pt x="7430996" y="5350293"/>
                  <a:pt x="6833105" y="5397208"/>
                </a:cubicBezTo>
                <a:cubicBezTo>
                  <a:pt x="6519033" y="5421527"/>
                  <a:pt x="6056658" y="5595550"/>
                  <a:pt x="5900832" y="5944462"/>
                </a:cubicBezTo>
                <a:cubicBezTo>
                  <a:pt x="5770548" y="6236600"/>
                  <a:pt x="5916359" y="6515160"/>
                  <a:pt x="6067212" y="6811916"/>
                </a:cubicBezTo>
                <a:lnTo>
                  <a:pt x="6089565" y="6858000"/>
                </a:lnTo>
                <a:lnTo>
                  <a:pt x="0" y="6858000"/>
                </a:lnTo>
                <a:lnTo>
                  <a:pt x="0" y="2181377"/>
                </a:lnTo>
                <a:lnTo>
                  <a:pt x="73069" y="2215839"/>
                </a:lnTo>
                <a:cubicBezTo>
                  <a:pt x="165116" y="2251829"/>
                  <a:pt x="254486" y="2263171"/>
                  <a:pt x="335445" y="2237140"/>
                </a:cubicBezTo>
                <a:cubicBezTo>
                  <a:pt x="594718" y="2153707"/>
                  <a:pt x="688441" y="1733807"/>
                  <a:pt x="752878" y="1445285"/>
                </a:cubicBezTo>
                <a:cubicBezTo>
                  <a:pt x="925059" y="674068"/>
                  <a:pt x="975076" y="456292"/>
                  <a:pt x="1202551" y="314229"/>
                </a:cubicBezTo>
                <a:cubicBezTo>
                  <a:pt x="1287853" y="260956"/>
                  <a:pt x="1394302" y="232308"/>
                  <a:pt x="1505570" y="227178"/>
                </a:cubicBezTo>
                <a:close/>
                <a:moveTo>
                  <a:pt x="3142509" y="68854"/>
                </a:moveTo>
                <a:cubicBezTo>
                  <a:pt x="3275474" y="52467"/>
                  <a:pt x="3407455" y="106339"/>
                  <a:pt x="3490978" y="211117"/>
                </a:cubicBezTo>
                <a:cubicBezTo>
                  <a:pt x="3535271" y="266744"/>
                  <a:pt x="3563404" y="333535"/>
                  <a:pt x="3572083" y="404131"/>
                </a:cubicBezTo>
                <a:cubicBezTo>
                  <a:pt x="3598092" y="615337"/>
                  <a:pt x="3448040" y="807648"/>
                  <a:pt x="3236814" y="833688"/>
                </a:cubicBezTo>
                <a:cubicBezTo>
                  <a:pt x="3025594" y="859741"/>
                  <a:pt x="2833255" y="709631"/>
                  <a:pt x="2807245" y="498425"/>
                </a:cubicBezTo>
                <a:cubicBezTo>
                  <a:pt x="2781232" y="287207"/>
                  <a:pt x="2931283" y="94896"/>
                  <a:pt x="3142509" y="68854"/>
                </a:cubicBezTo>
                <a:close/>
                <a:moveTo>
                  <a:pt x="0" y="0"/>
                </a:moveTo>
                <a:lnTo>
                  <a:pt x="39858" y="0"/>
                </a:lnTo>
                <a:lnTo>
                  <a:pt x="65022" y="5834"/>
                </a:lnTo>
                <a:cubicBezTo>
                  <a:pt x="191545" y="45606"/>
                  <a:pt x="305874" y="124173"/>
                  <a:pt x="389258" y="235630"/>
                </a:cubicBezTo>
                <a:cubicBezTo>
                  <a:pt x="430983" y="291600"/>
                  <a:pt x="463360" y="353876"/>
                  <a:pt x="485484" y="420070"/>
                </a:cubicBezTo>
                <a:cubicBezTo>
                  <a:pt x="597711" y="759508"/>
                  <a:pt x="413661" y="1125662"/>
                  <a:pt x="74229" y="1237955"/>
                </a:cubicBezTo>
                <a:lnTo>
                  <a:pt x="0" y="1254477"/>
                </a:lnTo>
                <a:close/>
              </a:path>
            </a:pathLst>
          </a:custGeom>
          <a:solidFill>
            <a:schemeClr val="bg1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 useBgFill="1">
        <p:nvSpPr>
          <p:cNvPr id="52" name="Background Fill">
            <a:extLst>
              <a:ext uri="{FF2B5EF4-FFF2-40B4-BE49-F238E27FC236}">
                <a16:creationId xmlns:a16="http://schemas.microsoft.com/office/drawing/2014/main" id="{31BC8F63-97F8-423D-89DA-297A1A408E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3BBAB87D-2851-4F58-8AE4-FCF1D74135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rgbClr val="AEAEAE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96CFDFE-8E78-4E0B-8719-596F3ACB92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56630" y="4160168"/>
            <a:ext cx="2832322" cy="2697833"/>
          </a:xfrm>
          <a:custGeom>
            <a:avLst/>
            <a:gdLst>
              <a:gd name="connsiteX0" fmla="*/ 638993 w 2832322"/>
              <a:gd name="connsiteY0" fmla="*/ 1429605 h 2697833"/>
              <a:gd name="connsiteX1" fmla="*/ 798503 w 2832322"/>
              <a:gd name="connsiteY1" fmla="*/ 1509001 h 2697833"/>
              <a:gd name="connsiteX2" fmla="*/ 739507 w 2832322"/>
              <a:gd name="connsiteY2" fmla="*/ 1729178 h 2697833"/>
              <a:gd name="connsiteX3" fmla="*/ 519329 w 2832322"/>
              <a:gd name="connsiteY3" fmla="*/ 1670181 h 2697833"/>
              <a:gd name="connsiteX4" fmla="*/ 578327 w 2832322"/>
              <a:gd name="connsiteY4" fmla="*/ 1450005 h 2697833"/>
              <a:gd name="connsiteX5" fmla="*/ 638993 w 2832322"/>
              <a:gd name="connsiteY5" fmla="*/ 1429605 h 2697833"/>
              <a:gd name="connsiteX6" fmla="*/ 1252193 w 2832322"/>
              <a:gd name="connsiteY6" fmla="*/ 835524 h 2697833"/>
              <a:gd name="connsiteX7" fmla="*/ 1511699 w 2832322"/>
              <a:gd name="connsiteY7" fmla="*/ 997686 h 2697833"/>
              <a:gd name="connsiteX8" fmla="*/ 1392436 w 2832322"/>
              <a:gd name="connsiteY8" fmla="*/ 1442788 h 2697833"/>
              <a:gd name="connsiteX9" fmla="*/ 947333 w 2832322"/>
              <a:gd name="connsiteY9" fmla="*/ 1323523 h 2697833"/>
              <a:gd name="connsiteX10" fmla="*/ 1066598 w 2832322"/>
              <a:gd name="connsiteY10" fmla="*/ 878421 h 2697833"/>
              <a:gd name="connsiteX11" fmla="*/ 1252193 w 2832322"/>
              <a:gd name="connsiteY11" fmla="*/ 835524 h 2697833"/>
              <a:gd name="connsiteX12" fmla="*/ 2832322 w 2832322"/>
              <a:gd name="connsiteY12" fmla="*/ 0 h 2697833"/>
              <a:gd name="connsiteX13" fmla="*/ 2832322 w 2832322"/>
              <a:gd name="connsiteY13" fmla="*/ 2697833 h 2697833"/>
              <a:gd name="connsiteX14" fmla="*/ 0 w 2832322"/>
              <a:gd name="connsiteY14" fmla="*/ 2697833 h 2697833"/>
              <a:gd name="connsiteX15" fmla="*/ 12966 w 2832322"/>
              <a:gd name="connsiteY15" fmla="*/ 2631781 h 2697833"/>
              <a:gd name="connsiteX16" fmla="*/ 1052443 w 2832322"/>
              <a:gd name="connsiteY16" fmla="*/ 1806313 h 2697833"/>
              <a:gd name="connsiteX17" fmla="*/ 1721430 w 2832322"/>
              <a:gd name="connsiteY17" fmla="*/ 1489397 h 2697833"/>
              <a:gd name="connsiteX18" fmla="*/ 2115839 w 2832322"/>
              <a:gd name="connsiteY18" fmla="*/ 696540 h 2697833"/>
              <a:gd name="connsiteX19" fmla="*/ 2590689 w 2832322"/>
              <a:gd name="connsiteY19" fmla="*/ 99461 h 2697833"/>
              <a:gd name="connsiteX20" fmla="*/ 2730434 w 2832322"/>
              <a:gd name="connsiteY20" fmla="*/ 32840 h 26978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832322" h="2697833">
                <a:moveTo>
                  <a:pt x="638993" y="1429605"/>
                </a:moveTo>
                <a:cubicBezTo>
                  <a:pt x="701328" y="1421871"/>
                  <a:pt x="765121" y="1451183"/>
                  <a:pt x="798503" y="1509001"/>
                </a:cubicBezTo>
                <a:cubicBezTo>
                  <a:pt x="843012" y="1586093"/>
                  <a:pt x="816599" y="1684670"/>
                  <a:pt x="739507" y="1729178"/>
                </a:cubicBezTo>
                <a:cubicBezTo>
                  <a:pt x="662415" y="1773688"/>
                  <a:pt x="563838" y="1747275"/>
                  <a:pt x="519329" y="1670181"/>
                </a:cubicBezTo>
                <a:cubicBezTo>
                  <a:pt x="474820" y="1593091"/>
                  <a:pt x="501234" y="1494514"/>
                  <a:pt x="578327" y="1450005"/>
                </a:cubicBezTo>
                <a:cubicBezTo>
                  <a:pt x="597599" y="1438878"/>
                  <a:pt x="618215" y="1432183"/>
                  <a:pt x="638993" y="1429605"/>
                </a:cubicBezTo>
                <a:close/>
                <a:moveTo>
                  <a:pt x="1252193" y="835524"/>
                </a:moveTo>
                <a:cubicBezTo>
                  <a:pt x="1356532" y="842898"/>
                  <a:pt x="1455464" y="900282"/>
                  <a:pt x="1511699" y="997686"/>
                </a:cubicBezTo>
                <a:cubicBezTo>
                  <a:pt x="1601677" y="1153532"/>
                  <a:pt x="1548280" y="1352810"/>
                  <a:pt x="1392436" y="1442788"/>
                </a:cubicBezTo>
                <a:cubicBezTo>
                  <a:pt x="1236589" y="1532766"/>
                  <a:pt x="1037311" y="1479369"/>
                  <a:pt x="947333" y="1323523"/>
                </a:cubicBezTo>
                <a:cubicBezTo>
                  <a:pt x="857356" y="1167678"/>
                  <a:pt x="910753" y="968399"/>
                  <a:pt x="1066598" y="878421"/>
                </a:cubicBezTo>
                <a:cubicBezTo>
                  <a:pt x="1125040" y="844680"/>
                  <a:pt x="1189590" y="831101"/>
                  <a:pt x="1252193" y="835524"/>
                </a:cubicBezTo>
                <a:close/>
                <a:moveTo>
                  <a:pt x="2832322" y="0"/>
                </a:moveTo>
                <a:lnTo>
                  <a:pt x="2832322" y="2697833"/>
                </a:lnTo>
                <a:lnTo>
                  <a:pt x="0" y="2697833"/>
                </a:lnTo>
                <a:lnTo>
                  <a:pt x="12966" y="2631781"/>
                </a:lnTo>
                <a:cubicBezTo>
                  <a:pt x="140000" y="2184738"/>
                  <a:pt x="505773" y="1908362"/>
                  <a:pt x="1052443" y="1806313"/>
                </a:cubicBezTo>
                <a:cubicBezTo>
                  <a:pt x="1303109" y="1759472"/>
                  <a:pt x="1574698" y="1718763"/>
                  <a:pt x="1721430" y="1489397"/>
                </a:cubicBezTo>
                <a:cubicBezTo>
                  <a:pt x="1879597" y="1241842"/>
                  <a:pt x="2005704" y="970478"/>
                  <a:pt x="2115839" y="696540"/>
                </a:cubicBezTo>
                <a:cubicBezTo>
                  <a:pt x="2216937" y="444582"/>
                  <a:pt x="2354076" y="231931"/>
                  <a:pt x="2590689" y="99461"/>
                </a:cubicBezTo>
                <a:cubicBezTo>
                  <a:pt x="2637069" y="73498"/>
                  <a:pt x="2683655" y="51402"/>
                  <a:pt x="2730434" y="3284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BDA3E16-EDA1-4DD5-848E-285006C760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663960"/>
            <a:ext cx="4534894" cy="331016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De schijf van vijf</a:t>
            </a:r>
          </a:p>
        </p:txBody>
      </p:sp>
      <p:pic>
        <p:nvPicPr>
          <p:cNvPr id="7" name="Tijdelijke aanduiding voor inhoud 6">
            <a:extLst>
              <a:ext uri="{FF2B5EF4-FFF2-40B4-BE49-F238E27FC236}">
                <a16:creationId xmlns:a16="http://schemas.microsoft.com/office/drawing/2014/main" id="{E328D424-F704-4BB4-BF2F-D4392725FA0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820354" y="757329"/>
            <a:ext cx="5038145" cy="4861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46298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AC9AA1-0E7C-C45D-F722-9A4F21C177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/>
              <a:t>Wat gaan we vandaag doen?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0E9ED91-64DD-2617-1BEC-636CEE63A8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dirty="0"/>
              <a:t>Suiker in drinken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dirty="0"/>
              <a:t>Gezonde en ongezonde producten plakken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dirty="0"/>
              <a:t>Reclameposter maken voor Promotiebureau Groente en Fruit</a:t>
            </a:r>
          </a:p>
          <a:p>
            <a:r>
              <a:rPr lang="nl-NL" dirty="0"/>
              <a:t>	Andere kinderen aanmoedigen om groente en fruit te eten!</a:t>
            </a:r>
          </a:p>
          <a:p>
            <a:r>
              <a:rPr lang="nl-NL"/>
              <a:t>	*Slagzin</a:t>
            </a:r>
            <a:r>
              <a:rPr lang="nl-NL" dirty="0"/>
              <a:t>: </a:t>
            </a:r>
          </a:p>
          <a:p>
            <a:r>
              <a:rPr lang="nl-NL" b="0" i="0" dirty="0">
                <a:effectLst/>
              </a:rPr>
              <a:t>'Tomaat op je brood maakt je groot!’ </a:t>
            </a:r>
          </a:p>
          <a:p>
            <a:r>
              <a:rPr lang="nl-NL" b="0" i="0" dirty="0">
                <a:effectLst/>
              </a:rPr>
              <a:t>'Een appel ja dat mag, maar ook ander fruit elke dag!’</a:t>
            </a:r>
          </a:p>
          <a:p>
            <a:r>
              <a:rPr lang="nl-NL" b="0" i="0" dirty="0">
                <a:effectLst/>
              </a:rPr>
              <a:t>'Een sappige peer smaakt naar meer!'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05044279"/>
      </p:ext>
    </p:extLst>
  </p:cSld>
  <p:clrMapOvr>
    <a:masterClrMapping/>
  </p:clrMapOvr>
</p:sld>
</file>

<file path=ppt/theme/theme1.xml><?xml version="1.0" encoding="utf-8"?>
<a:theme xmlns:a="http://schemas.openxmlformats.org/drawingml/2006/main" name="SplashVTI">
  <a:themeElements>
    <a:clrScheme name="Custom 11">
      <a:dk1>
        <a:srgbClr val="262626"/>
      </a:dk1>
      <a:lt1>
        <a:sysClr val="window" lastClr="FFFFFF"/>
      </a:lt1>
      <a:dk2>
        <a:srgbClr val="2F333D"/>
      </a:dk2>
      <a:lt2>
        <a:srgbClr val="E9F3F3"/>
      </a:lt2>
      <a:accent1>
        <a:srgbClr val="1EBE9B"/>
      </a:accent1>
      <a:accent2>
        <a:srgbClr val="FD8686"/>
      </a:accent2>
      <a:accent3>
        <a:srgbClr val="0AC8AD"/>
      </a:accent3>
      <a:accent4>
        <a:srgbClr val="E69500"/>
      </a:accent4>
      <a:accent5>
        <a:srgbClr val="EC4E70"/>
      </a:accent5>
      <a:accent6>
        <a:srgbClr val="794DFF"/>
      </a:accent6>
      <a:hlink>
        <a:srgbClr val="3E8FF1"/>
      </a:hlink>
      <a:folHlink>
        <a:srgbClr val="939393"/>
      </a:folHlink>
    </a:clrScheme>
    <a:fontScheme name="Custom 23">
      <a:majorFont>
        <a:latin typeface="Posterama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plashVTI" id="{CD38C481-21EC-466B-953B-A1440B42712A}" vid="{D3E4813C-1D98-48C2-AF59-2D0D78E25500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86</Words>
  <Application>Microsoft Office PowerPoint</Application>
  <PresentationFormat>Breedbeeld</PresentationFormat>
  <Paragraphs>17</Paragraphs>
  <Slides>3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8" baseType="lpstr">
      <vt:lpstr>Arial</vt:lpstr>
      <vt:lpstr>Avenir Next LT Pro</vt:lpstr>
      <vt:lpstr>Calibri</vt:lpstr>
      <vt:lpstr>Posterama</vt:lpstr>
      <vt:lpstr>SplashVTI</vt:lpstr>
      <vt:lpstr>Wat is gezond?</vt:lpstr>
      <vt:lpstr>De schijf van vijf</vt:lpstr>
      <vt:lpstr>Wat gaan we vandaag doen?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Wat is gezond?</dc:title>
  <dc:creator>stephenny stel</dc:creator>
  <cp:lastModifiedBy>stephenny stel</cp:lastModifiedBy>
  <cp:revision>1</cp:revision>
  <dcterms:created xsi:type="dcterms:W3CDTF">2023-01-23T12:14:48Z</dcterms:created>
  <dcterms:modified xsi:type="dcterms:W3CDTF">2023-04-24T19:56:41Z</dcterms:modified>
</cp:coreProperties>
</file>