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4273DD-451D-4E9A-8DD1-AA1F5E72120C}" v="1" dt="2023-04-24T19:56:32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ny stel" userId="1cf853a7e8bd69b7" providerId="LiveId" clId="{6F40F951-0155-4DC5-8D31-0BCFD89ECC15}"/>
    <pc:docChg chg="modSld">
      <pc:chgData name="stephenny stel" userId="1cf853a7e8bd69b7" providerId="LiveId" clId="{6F40F951-0155-4DC5-8D31-0BCFD89ECC15}" dt="2023-01-23T12:52:01.671" v="0" actId="20577"/>
      <pc:docMkLst>
        <pc:docMk/>
      </pc:docMkLst>
      <pc:sldChg chg="modSp mod">
        <pc:chgData name="stephenny stel" userId="1cf853a7e8bd69b7" providerId="LiveId" clId="{6F40F951-0155-4DC5-8D31-0BCFD89ECC15}" dt="2023-01-23T12:52:01.671" v="0" actId="20577"/>
        <pc:sldMkLst>
          <pc:docMk/>
          <pc:sldMk cId="4105044279" sldId="262"/>
        </pc:sldMkLst>
        <pc:spChg chg="mod">
          <ac:chgData name="stephenny stel" userId="1cf853a7e8bd69b7" providerId="LiveId" clId="{6F40F951-0155-4DC5-8D31-0BCFD89ECC15}" dt="2023-01-23T12:52:01.671" v="0" actId="20577"/>
          <ac:spMkLst>
            <pc:docMk/>
            <pc:sldMk cId="4105044279" sldId="262"/>
            <ac:spMk id="3" creationId="{20E9ED91-64DD-2617-1BEC-636CEE63A86E}"/>
          </ac:spMkLst>
        </pc:spChg>
      </pc:sldChg>
    </pc:docChg>
  </pc:docChgLst>
  <pc:docChgLst>
    <pc:chgData name="stephenny stel" userId="1cf853a7e8bd69b7" providerId="LiveId" clId="{C74273DD-451D-4E9A-8DD1-AA1F5E72120C}"/>
    <pc:docChg chg="custSel modSld">
      <pc:chgData name="stephenny stel" userId="1cf853a7e8bd69b7" providerId="LiveId" clId="{C74273DD-451D-4E9A-8DD1-AA1F5E72120C}" dt="2023-04-24T19:56:37.402" v="1" actId="26606"/>
      <pc:docMkLst>
        <pc:docMk/>
      </pc:docMkLst>
      <pc:sldChg chg="addSp delSp modSp mod setBg">
        <pc:chgData name="stephenny stel" userId="1cf853a7e8bd69b7" providerId="LiveId" clId="{C74273DD-451D-4E9A-8DD1-AA1F5E72120C}" dt="2023-04-24T19:56:37.402" v="1" actId="26606"/>
        <pc:sldMkLst>
          <pc:docMk/>
          <pc:sldMk cId="3154473257" sldId="261"/>
        </pc:sldMkLst>
        <pc:spChg chg="mod">
          <ac:chgData name="stephenny stel" userId="1cf853a7e8bd69b7" providerId="LiveId" clId="{C74273DD-451D-4E9A-8DD1-AA1F5E72120C}" dt="2023-04-24T19:56:37.402" v="1" actId="26606"/>
          <ac:spMkLst>
            <pc:docMk/>
            <pc:sldMk cId="3154473257" sldId="261"/>
            <ac:spMk id="2" creationId="{A4573235-4304-9629-8E30-5C37E0A2AC46}"/>
          </ac:spMkLst>
        </pc:spChg>
        <pc:spChg chg="del">
          <ac:chgData name="stephenny stel" userId="1cf853a7e8bd69b7" providerId="LiveId" clId="{C74273DD-451D-4E9A-8DD1-AA1F5E72120C}" dt="2023-04-24T19:56:37.402" v="1" actId="26606"/>
          <ac:spMkLst>
            <pc:docMk/>
            <pc:sldMk cId="3154473257" sldId="261"/>
            <ac:spMk id="3" creationId="{FC114602-9F5E-B039-9CA4-70E41BC4DC7E}"/>
          </ac:spMkLst>
        </pc:spChg>
        <pc:spChg chg="add">
          <ac:chgData name="stephenny stel" userId="1cf853a7e8bd69b7" providerId="LiveId" clId="{C74273DD-451D-4E9A-8DD1-AA1F5E72120C}" dt="2023-04-24T19:56:37.402" v="1" actId="26606"/>
          <ac:spMkLst>
            <pc:docMk/>
            <pc:sldMk cId="3154473257" sldId="261"/>
            <ac:spMk id="9" creationId="{042E603F-28B7-4831-BF23-65FBAB13D5FB}"/>
          </ac:spMkLst>
        </pc:spChg>
        <pc:spChg chg="add">
          <ac:chgData name="stephenny stel" userId="1cf853a7e8bd69b7" providerId="LiveId" clId="{C74273DD-451D-4E9A-8DD1-AA1F5E72120C}" dt="2023-04-24T19:56:37.402" v="1" actId="26606"/>
          <ac:spMkLst>
            <pc:docMk/>
            <pc:sldMk cId="3154473257" sldId="261"/>
            <ac:spMk id="11" creationId="{4D39700F-2B10-4402-A7DD-06EE2245880D}"/>
          </ac:spMkLst>
        </pc:spChg>
        <pc:spChg chg="add">
          <ac:chgData name="stephenny stel" userId="1cf853a7e8bd69b7" providerId="LiveId" clId="{C74273DD-451D-4E9A-8DD1-AA1F5E72120C}" dt="2023-04-24T19:56:37.402" v="1" actId="26606"/>
          <ac:spMkLst>
            <pc:docMk/>
            <pc:sldMk cId="3154473257" sldId="261"/>
            <ac:spMk id="13" creationId="{6DA65B90-7B06-4499-91BA-CDDD36132481}"/>
          </ac:spMkLst>
        </pc:spChg>
        <pc:spChg chg="add">
          <ac:chgData name="stephenny stel" userId="1cf853a7e8bd69b7" providerId="LiveId" clId="{C74273DD-451D-4E9A-8DD1-AA1F5E72120C}" dt="2023-04-24T19:56:37.402" v="1" actId="26606"/>
          <ac:spMkLst>
            <pc:docMk/>
            <pc:sldMk cId="3154473257" sldId="261"/>
            <ac:spMk id="15" creationId="{5C7BC1E0-1C8D-47CB-B48A-D3D0D2EF0E3A}"/>
          </ac:spMkLst>
        </pc:spChg>
        <pc:spChg chg="add">
          <ac:chgData name="stephenny stel" userId="1cf853a7e8bd69b7" providerId="LiveId" clId="{C74273DD-451D-4E9A-8DD1-AA1F5E72120C}" dt="2023-04-24T19:56:37.402" v="1" actId="26606"/>
          <ac:spMkLst>
            <pc:docMk/>
            <pc:sldMk cId="3154473257" sldId="261"/>
            <ac:spMk id="17" creationId="{3AD1C04B-04EF-43BA-B2AB-6F52AF8B943A}"/>
          </ac:spMkLst>
        </pc:spChg>
        <pc:picChg chg="add mod">
          <ac:chgData name="stephenny stel" userId="1cf853a7e8bd69b7" providerId="LiveId" clId="{C74273DD-451D-4E9A-8DD1-AA1F5E72120C}" dt="2023-04-24T19:56:37.402" v="1" actId="26606"/>
          <ac:picMkLst>
            <pc:docMk/>
            <pc:sldMk cId="3154473257" sldId="261"/>
            <ac:picMk id="4" creationId="{99266200-DD8D-7DBD-AFDE-523874B6728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7116-7569-45C1-A47A-4D4D33002C42}" type="datetimeFigureOut">
              <a:rPr lang="nl-NL" smtClean="0"/>
              <a:t>24-4-2023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938FD-39EF-4B86-B480-2D4809F03A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93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Wie kent het?</a:t>
            </a:r>
          </a:p>
          <a:p>
            <a:r>
              <a:rPr lang="nl-NL" dirty="0"/>
              <a:t>Wat zie je?</a:t>
            </a:r>
          </a:p>
          <a:p>
            <a:r>
              <a:rPr lang="nl-NL" dirty="0"/>
              <a:t>Zit er verschil in?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2BB103-FF0C-4634-95C8-AC0F8CD2584F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55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0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1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6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9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1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7BC1E0-1C8D-47CB-B48A-D3D0D2EF0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AD1C04B-04EF-43BA-B2AB-6F52AF8B9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"/>
            <a:ext cx="6939937" cy="6453893"/>
          </a:xfrm>
          <a:custGeom>
            <a:avLst/>
            <a:gdLst>
              <a:gd name="connsiteX0" fmla="*/ 111814 w 4695433"/>
              <a:gd name="connsiteY0" fmla="*/ 3049004 h 4582435"/>
              <a:gd name="connsiteX1" fmla="*/ 297409 w 4695433"/>
              <a:gd name="connsiteY1" fmla="*/ 3091902 h 4582435"/>
              <a:gd name="connsiteX2" fmla="*/ 416673 w 4695433"/>
              <a:gd name="connsiteY2" fmla="*/ 3537003 h 4582435"/>
              <a:gd name="connsiteX3" fmla="*/ 31751 w 4695433"/>
              <a:gd name="connsiteY3" fmla="*/ 3683368 h 4582435"/>
              <a:gd name="connsiteX4" fmla="*/ 0 w 4695433"/>
              <a:gd name="connsiteY4" fmla="*/ 3669070 h 4582435"/>
              <a:gd name="connsiteX5" fmla="*/ 0 w 4695433"/>
              <a:gd name="connsiteY5" fmla="*/ 3079852 h 4582435"/>
              <a:gd name="connsiteX6" fmla="*/ 35156 w 4695433"/>
              <a:gd name="connsiteY6" fmla="*/ 3063756 h 4582435"/>
              <a:gd name="connsiteX7" fmla="*/ 111814 w 4695433"/>
              <a:gd name="connsiteY7" fmla="*/ 3049004 h 4582435"/>
              <a:gd name="connsiteX8" fmla="*/ 0 w 4695433"/>
              <a:gd name="connsiteY8" fmla="*/ 0 h 4582435"/>
              <a:gd name="connsiteX9" fmla="*/ 4695433 w 4695433"/>
              <a:gd name="connsiteY9" fmla="*/ 0 h 4582435"/>
              <a:gd name="connsiteX10" fmla="*/ 4663044 w 4695433"/>
              <a:gd name="connsiteY10" fmla="*/ 68762 h 4582435"/>
              <a:gd name="connsiteX11" fmla="*/ 4571319 w 4695433"/>
              <a:gd name="connsiteY11" fmla="*/ 201411 h 4582435"/>
              <a:gd name="connsiteX12" fmla="*/ 4099777 w 4695433"/>
              <a:gd name="connsiteY12" fmla="*/ 504347 h 4582435"/>
              <a:gd name="connsiteX13" fmla="*/ 3811860 w 4695433"/>
              <a:gd name="connsiteY13" fmla="*/ 1682068 h 4582435"/>
              <a:gd name="connsiteX14" fmla="*/ 3167043 w 4695433"/>
              <a:gd name="connsiteY14" fmla="*/ 4278500 h 4582435"/>
              <a:gd name="connsiteX15" fmla="*/ 2640955 w 4695433"/>
              <a:gd name="connsiteY15" fmla="*/ 4485587 h 4582435"/>
              <a:gd name="connsiteX16" fmla="*/ 1495663 w 4695433"/>
              <a:gd name="connsiteY16" fmla="*/ 4435228 h 4582435"/>
              <a:gd name="connsiteX17" fmla="*/ 1020813 w 4695433"/>
              <a:gd name="connsiteY17" fmla="*/ 3838149 h 4582435"/>
              <a:gd name="connsiteX18" fmla="*/ 626404 w 4695433"/>
              <a:gd name="connsiteY18" fmla="*/ 3045292 h 4582435"/>
              <a:gd name="connsiteX19" fmla="*/ 147061 w 4695433"/>
              <a:gd name="connsiteY19" fmla="*/ 2765401 h 4582435"/>
              <a:gd name="connsiteX20" fmla="*/ 0 w 4695433"/>
              <a:gd name="connsiteY20" fmla="*/ 2736690 h 458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95433" h="4582435">
                <a:moveTo>
                  <a:pt x="111814" y="3049004"/>
                </a:moveTo>
                <a:cubicBezTo>
                  <a:pt x="174417" y="3044581"/>
                  <a:pt x="238967" y="3058160"/>
                  <a:pt x="297409" y="3091902"/>
                </a:cubicBezTo>
                <a:cubicBezTo>
                  <a:pt x="453255" y="3181878"/>
                  <a:pt x="506651" y="3381158"/>
                  <a:pt x="416673" y="3537003"/>
                </a:cubicBezTo>
                <a:cubicBezTo>
                  <a:pt x="337943" y="3673368"/>
                  <a:pt x="175529" y="3731295"/>
                  <a:pt x="31751" y="3683368"/>
                </a:cubicBezTo>
                <a:lnTo>
                  <a:pt x="0" y="3669070"/>
                </a:lnTo>
                <a:lnTo>
                  <a:pt x="0" y="3079852"/>
                </a:lnTo>
                <a:lnTo>
                  <a:pt x="35156" y="3063756"/>
                </a:lnTo>
                <a:cubicBezTo>
                  <a:pt x="59982" y="3055817"/>
                  <a:pt x="85729" y="3050848"/>
                  <a:pt x="111814" y="3049004"/>
                </a:cubicBezTo>
                <a:close/>
                <a:moveTo>
                  <a:pt x="0" y="0"/>
                </a:moveTo>
                <a:lnTo>
                  <a:pt x="4695433" y="0"/>
                </a:lnTo>
                <a:lnTo>
                  <a:pt x="4663044" y="68762"/>
                </a:lnTo>
                <a:cubicBezTo>
                  <a:pt x="4636274" y="118744"/>
                  <a:pt x="4605467" y="163546"/>
                  <a:pt x="4571319" y="201411"/>
                </a:cubicBezTo>
                <a:cubicBezTo>
                  <a:pt x="4449886" y="335755"/>
                  <a:pt x="4268949" y="426743"/>
                  <a:pt x="4099777" y="504347"/>
                </a:cubicBezTo>
                <a:cubicBezTo>
                  <a:pt x="3604896" y="731933"/>
                  <a:pt x="3591784" y="1317548"/>
                  <a:pt x="3811860" y="1682068"/>
                </a:cubicBezTo>
                <a:cubicBezTo>
                  <a:pt x="4454413" y="2741008"/>
                  <a:pt x="4084752" y="3706193"/>
                  <a:pt x="3167043" y="4278500"/>
                </a:cubicBezTo>
                <a:cubicBezTo>
                  <a:pt x="3009772" y="4376529"/>
                  <a:pt x="2817700" y="4417630"/>
                  <a:pt x="2640955" y="4485587"/>
                </a:cubicBezTo>
                <a:cubicBezTo>
                  <a:pt x="2250950" y="4603206"/>
                  <a:pt x="1866703" y="4642930"/>
                  <a:pt x="1495663" y="4435228"/>
                </a:cubicBezTo>
                <a:cubicBezTo>
                  <a:pt x="1259049" y="4302759"/>
                  <a:pt x="1121911" y="4090107"/>
                  <a:pt x="1020813" y="3838149"/>
                </a:cubicBezTo>
                <a:cubicBezTo>
                  <a:pt x="910679" y="3564211"/>
                  <a:pt x="784571" y="3292847"/>
                  <a:pt x="626404" y="3045292"/>
                </a:cubicBezTo>
                <a:cubicBezTo>
                  <a:pt x="516355" y="2873268"/>
                  <a:pt x="336073" y="2807363"/>
                  <a:pt x="147061" y="2765401"/>
                </a:cubicBezTo>
                <a:lnTo>
                  <a:pt x="0" y="27366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573235-4304-9629-8E30-5C37E0A2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3960"/>
            <a:ext cx="4298417" cy="25393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Wat is gezond?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9266200-DD8D-7DBD-AFDE-523874B672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0082" y="865204"/>
            <a:ext cx="5022318" cy="50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7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 useBgFill="1">
        <p:nvSpPr>
          <p:cNvPr id="52" name="Background Fill">
            <a:extLst>
              <a:ext uri="{FF2B5EF4-FFF2-40B4-BE49-F238E27FC236}">
                <a16:creationId xmlns:a16="http://schemas.microsoft.com/office/drawing/2014/main" id="{31BC8F63-97F8-423D-89DA-297A1A408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BAB87D-2851-4F58-8AE4-FCF1D7413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96CFDFE-8E78-4E0B-8719-596F3ACB9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6630" y="4160168"/>
            <a:ext cx="2832322" cy="2697833"/>
          </a:xfrm>
          <a:custGeom>
            <a:avLst/>
            <a:gdLst>
              <a:gd name="connsiteX0" fmla="*/ 638993 w 2832322"/>
              <a:gd name="connsiteY0" fmla="*/ 1429605 h 2697833"/>
              <a:gd name="connsiteX1" fmla="*/ 798503 w 2832322"/>
              <a:gd name="connsiteY1" fmla="*/ 1509001 h 2697833"/>
              <a:gd name="connsiteX2" fmla="*/ 739507 w 2832322"/>
              <a:gd name="connsiteY2" fmla="*/ 1729178 h 2697833"/>
              <a:gd name="connsiteX3" fmla="*/ 519329 w 2832322"/>
              <a:gd name="connsiteY3" fmla="*/ 1670181 h 2697833"/>
              <a:gd name="connsiteX4" fmla="*/ 578327 w 2832322"/>
              <a:gd name="connsiteY4" fmla="*/ 1450005 h 2697833"/>
              <a:gd name="connsiteX5" fmla="*/ 638993 w 2832322"/>
              <a:gd name="connsiteY5" fmla="*/ 1429605 h 2697833"/>
              <a:gd name="connsiteX6" fmla="*/ 1252193 w 2832322"/>
              <a:gd name="connsiteY6" fmla="*/ 835524 h 2697833"/>
              <a:gd name="connsiteX7" fmla="*/ 1511699 w 2832322"/>
              <a:gd name="connsiteY7" fmla="*/ 997686 h 2697833"/>
              <a:gd name="connsiteX8" fmla="*/ 1392436 w 2832322"/>
              <a:gd name="connsiteY8" fmla="*/ 1442788 h 2697833"/>
              <a:gd name="connsiteX9" fmla="*/ 947333 w 2832322"/>
              <a:gd name="connsiteY9" fmla="*/ 1323523 h 2697833"/>
              <a:gd name="connsiteX10" fmla="*/ 1066598 w 2832322"/>
              <a:gd name="connsiteY10" fmla="*/ 878421 h 2697833"/>
              <a:gd name="connsiteX11" fmla="*/ 1252193 w 2832322"/>
              <a:gd name="connsiteY11" fmla="*/ 835524 h 2697833"/>
              <a:gd name="connsiteX12" fmla="*/ 2832322 w 2832322"/>
              <a:gd name="connsiteY12" fmla="*/ 0 h 2697833"/>
              <a:gd name="connsiteX13" fmla="*/ 2832322 w 2832322"/>
              <a:gd name="connsiteY13" fmla="*/ 2697833 h 2697833"/>
              <a:gd name="connsiteX14" fmla="*/ 0 w 2832322"/>
              <a:gd name="connsiteY14" fmla="*/ 2697833 h 2697833"/>
              <a:gd name="connsiteX15" fmla="*/ 12966 w 2832322"/>
              <a:gd name="connsiteY15" fmla="*/ 2631781 h 2697833"/>
              <a:gd name="connsiteX16" fmla="*/ 1052443 w 2832322"/>
              <a:gd name="connsiteY16" fmla="*/ 1806313 h 2697833"/>
              <a:gd name="connsiteX17" fmla="*/ 1721430 w 2832322"/>
              <a:gd name="connsiteY17" fmla="*/ 1489397 h 2697833"/>
              <a:gd name="connsiteX18" fmla="*/ 2115839 w 2832322"/>
              <a:gd name="connsiteY18" fmla="*/ 696540 h 2697833"/>
              <a:gd name="connsiteX19" fmla="*/ 2590689 w 2832322"/>
              <a:gd name="connsiteY19" fmla="*/ 99461 h 2697833"/>
              <a:gd name="connsiteX20" fmla="*/ 2730434 w 2832322"/>
              <a:gd name="connsiteY20" fmla="*/ 32840 h 269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32322" h="2697833">
                <a:moveTo>
                  <a:pt x="638993" y="1429605"/>
                </a:moveTo>
                <a:cubicBezTo>
                  <a:pt x="701328" y="1421871"/>
                  <a:pt x="765121" y="1451183"/>
                  <a:pt x="798503" y="1509001"/>
                </a:cubicBezTo>
                <a:cubicBezTo>
                  <a:pt x="843012" y="1586093"/>
                  <a:pt x="816599" y="1684670"/>
                  <a:pt x="739507" y="1729178"/>
                </a:cubicBezTo>
                <a:cubicBezTo>
                  <a:pt x="662415" y="1773688"/>
                  <a:pt x="563838" y="1747275"/>
                  <a:pt x="519329" y="1670181"/>
                </a:cubicBezTo>
                <a:cubicBezTo>
                  <a:pt x="474820" y="1593091"/>
                  <a:pt x="501234" y="1494514"/>
                  <a:pt x="578327" y="1450005"/>
                </a:cubicBezTo>
                <a:cubicBezTo>
                  <a:pt x="597599" y="1438878"/>
                  <a:pt x="618215" y="1432183"/>
                  <a:pt x="638993" y="1429605"/>
                </a:cubicBezTo>
                <a:close/>
                <a:moveTo>
                  <a:pt x="1252193" y="835524"/>
                </a:moveTo>
                <a:cubicBezTo>
                  <a:pt x="1356532" y="842898"/>
                  <a:pt x="1455464" y="900282"/>
                  <a:pt x="1511699" y="997686"/>
                </a:cubicBezTo>
                <a:cubicBezTo>
                  <a:pt x="1601677" y="1153532"/>
                  <a:pt x="1548280" y="1352810"/>
                  <a:pt x="1392436" y="1442788"/>
                </a:cubicBezTo>
                <a:cubicBezTo>
                  <a:pt x="1236589" y="1532766"/>
                  <a:pt x="1037311" y="1479369"/>
                  <a:pt x="947333" y="1323523"/>
                </a:cubicBezTo>
                <a:cubicBezTo>
                  <a:pt x="857356" y="1167678"/>
                  <a:pt x="910753" y="968399"/>
                  <a:pt x="1066598" y="878421"/>
                </a:cubicBezTo>
                <a:cubicBezTo>
                  <a:pt x="1125040" y="844680"/>
                  <a:pt x="1189590" y="831101"/>
                  <a:pt x="1252193" y="835524"/>
                </a:cubicBezTo>
                <a:close/>
                <a:moveTo>
                  <a:pt x="2832322" y="0"/>
                </a:moveTo>
                <a:lnTo>
                  <a:pt x="2832322" y="2697833"/>
                </a:lnTo>
                <a:lnTo>
                  <a:pt x="0" y="2697833"/>
                </a:lnTo>
                <a:lnTo>
                  <a:pt x="12966" y="2631781"/>
                </a:lnTo>
                <a:cubicBezTo>
                  <a:pt x="140000" y="2184738"/>
                  <a:pt x="505773" y="1908362"/>
                  <a:pt x="1052443" y="1806313"/>
                </a:cubicBezTo>
                <a:cubicBezTo>
                  <a:pt x="1303109" y="1759472"/>
                  <a:pt x="1574698" y="1718763"/>
                  <a:pt x="1721430" y="1489397"/>
                </a:cubicBezTo>
                <a:cubicBezTo>
                  <a:pt x="1879597" y="1241842"/>
                  <a:pt x="2005704" y="970478"/>
                  <a:pt x="2115839" y="696540"/>
                </a:cubicBezTo>
                <a:cubicBezTo>
                  <a:pt x="2216937" y="444582"/>
                  <a:pt x="2354076" y="231931"/>
                  <a:pt x="2590689" y="99461"/>
                </a:cubicBezTo>
                <a:cubicBezTo>
                  <a:pt x="2637069" y="73498"/>
                  <a:pt x="2683655" y="51402"/>
                  <a:pt x="2730434" y="328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DA3E16-EDA1-4DD5-848E-285006C76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3960"/>
            <a:ext cx="4534894" cy="33101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 schijf van vijf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E328D424-F704-4BB4-BF2F-D4392725F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20354" y="757329"/>
            <a:ext cx="5038145" cy="486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2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C9AA1-0E7C-C45D-F722-9A4F21C1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E9ED91-64DD-2617-1BEC-636CEE63A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Suiker in drinken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Gezonde en ongezonde producten plakken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Reclameposter maken voor Promotiebureau Groente en Fruit</a:t>
            </a:r>
          </a:p>
          <a:p>
            <a:r>
              <a:rPr lang="nl-NL" dirty="0"/>
              <a:t>	Andere kinderen aanmoedigen om groente en fruit te eten!</a:t>
            </a:r>
          </a:p>
          <a:p>
            <a:r>
              <a:rPr lang="nl-NL"/>
              <a:t>	*Slagzin</a:t>
            </a:r>
            <a:r>
              <a:rPr lang="nl-NL" dirty="0"/>
              <a:t>: </a:t>
            </a:r>
          </a:p>
          <a:p>
            <a:r>
              <a:rPr lang="nl-NL" b="0" i="0" dirty="0">
                <a:effectLst/>
              </a:rPr>
              <a:t>'Tomaat op je brood maakt je groot!’ </a:t>
            </a:r>
          </a:p>
          <a:p>
            <a:r>
              <a:rPr lang="nl-NL" b="0" i="0" dirty="0">
                <a:effectLst/>
              </a:rPr>
              <a:t>'Een appel ja dat mag, maar ook ander fruit elke dag!’</a:t>
            </a:r>
          </a:p>
          <a:p>
            <a:r>
              <a:rPr lang="nl-NL" b="0" i="0" dirty="0">
                <a:effectLst/>
              </a:rPr>
              <a:t>'Een sappige peer smaakt naar meer!'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5044279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Breedbeeld</PresentationFormat>
  <Paragraphs>17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Calibri</vt:lpstr>
      <vt:lpstr>Posterama</vt:lpstr>
      <vt:lpstr>SplashVTI</vt:lpstr>
      <vt:lpstr>Wat is gezond?</vt:lpstr>
      <vt:lpstr>De schijf van vijf</vt:lpstr>
      <vt:lpstr>Wat gaan we vandaag doen?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is gezond?</dc:title>
  <dc:creator>stephenny stel</dc:creator>
  <cp:lastModifiedBy>stephenny stel</cp:lastModifiedBy>
  <cp:revision>1</cp:revision>
  <dcterms:created xsi:type="dcterms:W3CDTF">2023-01-23T12:14:48Z</dcterms:created>
  <dcterms:modified xsi:type="dcterms:W3CDTF">2023-04-24T19:56:41Z</dcterms:modified>
</cp:coreProperties>
</file>