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46CBE2-A3AD-482A-B905-2F1761C91CC4}" v="1" dt="2022-09-10T15:05:25.964"/>
    <p1510:client id="{8C7BD886-7908-4C4A-B3FC-D6F78D1EF039}" v="9" dt="2022-09-10T14:30:19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ny stel" userId="1cf853a7e8bd69b7" providerId="LiveId" clId="{2846CBE2-A3AD-482A-B905-2F1761C91CC4}"/>
    <pc:docChg chg="undo custSel addSld modSld">
      <pc:chgData name="stephenny stel" userId="1cf853a7e8bd69b7" providerId="LiveId" clId="{2846CBE2-A3AD-482A-B905-2F1761C91CC4}" dt="2022-09-10T15:06:10.581" v="308" actId="1076"/>
      <pc:docMkLst>
        <pc:docMk/>
      </pc:docMkLst>
      <pc:sldChg chg="addSp modSp new mod">
        <pc:chgData name="stephenny stel" userId="1cf853a7e8bd69b7" providerId="LiveId" clId="{2846CBE2-A3AD-482A-B905-2F1761C91CC4}" dt="2022-09-10T15:06:10.581" v="308" actId="1076"/>
        <pc:sldMkLst>
          <pc:docMk/>
          <pc:sldMk cId="2864676482" sldId="257"/>
        </pc:sldMkLst>
        <pc:spChg chg="mod">
          <ac:chgData name="stephenny stel" userId="1cf853a7e8bd69b7" providerId="LiveId" clId="{2846CBE2-A3AD-482A-B905-2F1761C91CC4}" dt="2022-09-10T14:45:20.985" v="105" actId="20577"/>
          <ac:spMkLst>
            <pc:docMk/>
            <pc:sldMk cId="2864676482" sldId="257"/>
            <ac:spMk id="2" creationId="{F9083F23-8389-9DE4-E845-59842433B6C4}"/>
          </ac:spMkLst>
        </pc:spChg>
        <pc:spChg chg="mod">
          <ac:chgData name="stephenny stel" userId="1cf853a7e8bd69b7" providerId="LiveId" clId="{2846CBE2-A3AD-482A-B905-2F1761C91CC4}" dt="2022-09-10T14:49:39.794" v="297" actId="20577"/>
          <ac:spMkLst>
            <pc:docMk/>
            <pc:sldMk cId="2864676482" sldId="257"/>
            <ac:spMk id="3" creationId="{42F8D0AD-FA4F-8F4C-96BB-FF068D9E8E0F}"/>
          </ac:spMkLst>
        </pc:spChg>
        <pc:picChg chg="add mod modCrop">
          <ac:chgData name="stephenny stel" userId="1cf853a7e8bd69b7" providerId="LiveId" clId="{2846CBE2-A3AD-482A-B905-2F1761C91CC4}" dt="2022-09-10T15:06:10.581" v="308" actId="1076"/>
          <ac:picMkLst>
            <pc:docMk/>
            <pc:sldMk cId="2864676482" sldId="257"/>
            <ac:picMk id="4" creationId="{FA979ECA-335A-DCD8-CC5A-38841D230D8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36237-0C85-DA83-4C85-7804EB069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DA1C8B-13A3-287E-E0B3-FA4D307CF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340EDF-CDA7-7D15-F388-DFB94930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1FD98F-67D3-B408-EFC0-A2A96928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861D14-44CD-2676-7C20-49776265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89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35076-FDD7-CD4C-4B12-BE2F24C0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3A3F260-FBA5-1427-D8A8-D4F352794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2E2839-9D85-CDE8-C0D2-4755AE66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73A1A1-852D-BC59-B11E-AAAECF33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A2883C-4EAA-B0E4-8A70-1126AFCE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81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4F77E33-6256-16FB-48E1-38EB81120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182C7D-01F2-D263-28EA-8E9A0EB96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11A7A4-4C7F-62BB-4BA4-D3D12F96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BCB287-211A-5C99-791E-A44E8FCB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D81343-2C5E-E4E1-3FAC-1A967F75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70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E419-1E90-36D4-A4BF-1272FC52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7D6B16-F2F1-5AE3-EB40-5D5B66085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B3C3D8-80AF-304E-DFCF-56E72522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A3DAA-BE82-91CD-3E91-CEECF9E1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04E866-CF21-43A1-072B-43366D25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67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F0679-6779-AC6E-3C7C-D7FE9282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EDA82-C410-C5E0-4125-D10362463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C7739A-E75B-E88D-C1D8-CB4DB97F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6F138C-BE47-C719-D8E6-95AFC55A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D49979-A8EF-A3FF-7918-2567471A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57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419CA-1B44-30AE-A18E-E566035C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BCFFAD-BE10-CB29-56C6-E0F200CED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29D930-B7C9-BB3D-843E-5C377C6C9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E8209B-90BF-0028-70B5-62EAA500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C0F87E-6AA2-49C4-D61A-40CB01CD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69474B8-09BC-B0C0-B868-EB98ABEC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62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19912-2276-2C02-BA91-648A37FA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18FEF9-B56B-EB26-A6A3-EF305C420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A232A4-D272-5AA9-8315-6110A210B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F9FD78A-D291-ADD9-A6EC-1D25D39F8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9D0AE9-397D-A9E0-7730-40457AFA4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5452AF8-1CCF-143A-27BD-57A48EE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76591B-FB1B-4583-50BA-A8A9784A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0AA4BA7-7265-BB7D-24F5-F1293486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85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72B1F-7385-4FD2-9FB7-C121A2E8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BF2BE41-FB04-A4FD-414F-248C081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7122AA-B038-C0D3-8B8A-C5581994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C03F3B-18E6-6131-7FB8-F78FE6E3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14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C4C298-E30C-8BEC-B438-F7FF2477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56DBD26-9F10-8B78-C235-7E1FDF48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2A1370-0B32-D893-954B-346984BA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04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47F4A-4F09-0AF1-CCF8-E4F55ADB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7F5294-8031-E142-28C8-5787BE288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9BACDA-C170-A9DF-04A4-710E9AA2A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9B03E3-4116-16CC-0A04-AA0EF762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EEF1DC-4113-D1E1-FF07-75845A1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3FACEB-12D0-A6FF-81C3-FC711FCB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60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05B07-2F18-A81C-A67D-BDBE85D4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1C33BA-E8CA-A684-4340-B667E0708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049289-9927-2E41-8629-DC365FF06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9B5E88-CAF6-0525-9BCD-81B043C8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9C66F53-5C47-D06D-DA5F-69F858FF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51AA06-42DE-CF9C-4638-733527AF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41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1E8596-BFE1-AE18-6360-5F92FC2E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00D177-343F-3261-C314-67D2E15C0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0AAECD-2FC1-07E3-308A-AC613761E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61E19-0A13-449D-80C4-72F1A4A34C6C}" type="datetimeFigureOut">
              <a:rPr lang="nl-NL" smtClean="0"/>
              <a:t>10-9-2022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09A8DF-0FB8-E38A-8744-542CDFD7C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5F7863-45BA-9913-5AB7-FCCFBA395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BD306-A919-42E7-8BD2-FB9C2CEA4B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6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cookingdivamanjusha.com/2015/08/barilla-penne-pasta-recipe-italian.html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reepngimg.com/png/3306-chocolate-png-image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2A6BAF3B-E5D6-BF3A-1D14-F38247B4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9213" y="15058"/>
            <a:ext cx="3064551" cy="229841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70CA14-5433-A6D6-E7E2-5C6F39F8D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20" r="13122"/>
          <a:stretch/>
        </p:blipFill>
        <p:spPr>
          <a:xfrm>
            <a:off x="9909544" y="0"/>
            <a:ext cx="2282456" cy="397887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3F15F7-D427-109A-4A76-685B0B71F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37303" y="4997089"/>
            <a:ext cx="2462180" cy="18312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5553EA-1C11-C0D5-3418-A815D8ACDD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76" t="32713" b="33799"/>
          <a:stretch/>
        </p:blipFill>
        <p:spPr>
          <a:xfrm>
            <a:off x="8107722" y="3980919"/>
            <a:ext cx="3023213" cy="2886554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EA911A4-CF3A-74A7-E9B4-BFD078ECB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74" y="4241904"/>
            <a:ext cx="4219354" cy="527561"/>
          </a:xfrm>
        </p:spPr>
        <p:txBody>
          <a:bodyPr>
            <a:noAutofit/>
          </a:bodyPr>
          <a:lstStyle/>
          <a:p>
            <a:r>
              <a:rPr lang="nl-NL" sz="3900" dirty="0"/>
              <a:t>Stéphenny</a:t>
            </a:r>
          </a:p>
        </p:txBody>
      </p:sp>
      <p:pic>
        <p:nvPicPr>
          <p:cNvPr id="5" name="Afbeelding 4" descr="Afbeelding met motor, gras, buiten, geparkeerd&#10;&#10;Automatisch gegenereerde beschrijving">
            <a:extLst>
              <a:ext uri="{FF2B5EF4-FFF2-40B4-BE49-F238E27FC236}">
                <a16:creationId xmlns:a16="http://schemas.microsoft.com/office/drawing/2014/main" id="{116B6A05-AB09-2F70-408A-48DDB5288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392" cy="37532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1B5EC5-6247-C020-AFF7-8CE5B9990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196341" y="2556952"/>
            <a:ext cx="3075057" cy="54677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C4B0725-1736-52C6-AB67-E8B31F81DA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914" t="1512" r="-39914" b="-1512"/>
          <a:stretch/>
        </p:blipFill>
        <p:spPr>
          <a:xfrm rot="16200000">
            <a:off x="6099404" y="71536"/>
            <a:ext cx="2814371" cy="500439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0246551-B594-D8E3-27D2-586BFDC49D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418" b="14603"/>
          <a:stretch/>
        </p:blipFill>
        <p:spPr>
          <a:xfrm>
            <a:off x="7468815" y="0"/>
            <a:ext cx="2460421" cy="2328530"/>
          </a:xfrm>
          <a:prstGeom prst="rect">
            <a:avLst/>
          </a:prstGeom>
        </p:spPr>
      </p:pic>
      <p:sp>
        <p:nvSpPr>
          <p:cNvPr id="14" name="Ondertitel 2">
            <a:extLst>
              <a:ext uri="{FF2B5EF4-FFF2-40B4-BE49-F238E27FC236}">
                <a16:creationId xmlns:a16="http://schemas.microsoft.com/office/drawing/2014/main" id="{9C586499-1013-84FB-636F-F4064CEFF9E2}"/>
              </a:ext>
            </a:extLst>
          </p:cNvPr>
          <p:cNvSpPr txBox="1">
            <a:spLocks/>
          </p:cNvSpPr>
          <p:nvPr/>
        </p:nvSpPr>
        <p:spPr>
          <a:xfrm>
            <a:off x="9619328" y="5290822"/>
            <a:ext cx="4219354" cy="527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9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99967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83F23-8389-9DE4-E845-59842433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Opdracht: eigen hand tekenen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F8D0AD-FA4F-8F4C-96BB-FF068D9E8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Hobby’s </a:t>
            </a:r>
          </a:p>
          <a:p>
            <a:r>
              <a:rPr lang="nl-NL" dirty="0"/>
              <a:t>Sport </a:t>
            </a:r>
          </a:p>
          <a:p>
            <a:r>
              <a:rPr lang="nl-NL" dirty="0"/>
              <a:t>Favoriete eten</a:t>
            </a:r>
          </a:p>
          <a:p>
            <a:r>
              <a:rPr lang="nl-NL" dirty="0"/>
              <a:t>Favoriete vakantieland</a:t>
            </a:r>
          </a:p>
          <a:p>
            <a:r>
              <a:rPr lang="nl-NL" dirty="0"/>
              <a:t>Favoriete muziek</a:t>
            </a:r>
          </a:p>
          <a:p>
            <a:r>
              <a:rPr lang="nl-NL" dirty="0"/>
              <a:t>Familie/gezin</a:t>
            </a:r>
          </a:p>
          <a:p>
            <a:r>
              <a:rPr lang="nl-NL" dirty="0"/>
              <a:t>Huisdieren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979ECA-335A-DCD8-CC5A-38841D23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" t="6893" r="6920" b="10447"/>
          <a:stretch/>
        </p:blipFill>
        <p:spPr>
          <a:xfrm rot="5400000">
            <a:off x="7045960" y="1844675"/>
            <a:ext cx="551688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64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Breedbeeld</PresentationFormat>
  <Paragraphs>10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PowerPoint-presentatie</vt:lpstr>
      <vt:lpstr>Opdracht: eigen hand tekenen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stephenny stel</dc:creator>
  <cp:lastModifiedBy>stephenny stel</cp:lastModifiedBy>
  <cp:revision>2</cp:revision>
  <dcterms:created xsi:type="dcterms:W3CDTF">2022-09-10T14:02:43Z</dcterms:created>
  <dcterms:modified xsi:type="dcterms:W3CDTF">2022-09-10T15:06:10Z</dcterms:modified>
</cp:coreProperties>
</file>